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7"/>
  </p:notesMasterIdLst>
  <p:handoutMasterIdLst>
    <p:handoutMasterId r:id="rId18"/>
  </p:handoutMasterIdLst>
  <p:sldIdLst>
    <p:sldId id="293" r:id="rId2"/>
    <p:sldId id="259" r:id="rId3"/>
    <p:sldId id="321" r:id="rId4"/>
    <p:sldId id="296" r:id="rId5"/>
    <p:sldId id="322" r:id="rId6"/>
    <p:sldId id="323" r:id="rId7"/>
    <p:sldId id="324" r:id="rId8"/>
    <p:sldId id="325" r:id="rId9"/>
    <p:sldId id="326" r:id="rId10"/>
    <p:sldId id="327" r:id="rId11"/>
    <p:sldId id="328" r:id="rId12"/>
    <p:sldId id="329" r:id="rId13"/>
    <p:sldId id="330" r:id="rId14"/>
    <p:sldId id="331" r:id="rId15"/>
    <p:sldId id="297" r:id="rId16"/>
  </p:sldIdLst>
  <p:sldSz cx="9144000" cy="6858000" type="screen4x3"/>
  <p:notesSz cx="6858000" cy="9144000"/>
  <p:embeddedFontLst>
    <p:embeddedFont>
      <p:font typeface="굴림체" panose="020B0609000101010101" pitchFamily="49" charset="-127"/>
      <p:regular r:id="rId19"/>
    </p:embeddedFont>
    <p:embeddedFont>
      <p:font typeface="맑은 고딕" panose="020B0503020000020004" pitchFamily="34" charset="-127"/>
      <p:regular r:id="rId20"/>
      <p:bold r:id="rId21"/>
    </p:embeddedFont>
  </p:embeddedFontLst>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1820C"/>
    <a:srgbClr val="235861"/>
    <a:srgbClr val="235B62"/>
    <a:srgbClr val="F0820B"/>
    <a:srgbClr val="F88C11"/>
    <a:srgbClr val="1E565F"/>
    <a:srgbClr val="96BA32"/>
    <a:srgbClr val="6AA8C2"/>
    <a:srgbClr val="3A768E"/>
    <a:srgbClr val="4A96B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F5AB1C69-6EDB-4FF4-983F-18BD219EF322}" styleName="보통 스타일 2 - 강조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040" autoAdjust="0"/>
    <p:restoredTop sz="96395" autoAdjust="0"/>
  </p:normalViewPr>
  <p:slideViewPr>
    <p:cSldViewPr>
      <p:cViewPr varScale="1">
        <p:scale>
          <a:sx n="59" d="100"/>
          <a:sy n="59" d="100"/>
        </p:scale>
        <p:origin x="1712" y="5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0"/>
    </p:cViewPr>
  </p:sorterViewPr>
  <p:notesViewPr>
    <p:cSldViewPr>
      <p:cViewPr varScale="1">
        <p:scale>
          <a:sx n="85" d="100"/>
          <a:sy n="85" d="100"/>
        </p:scale>
        <p:origin x="2514" y="9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4CCFBE2-2B8D-499C-81C9-2CD5B3EB8E93}" type="datetimeFigureOut">
              <a:rPr lang="ko-KR" altLang="en-US" smtClean="0"/>
              <a:pPr/>
              <a:t>2024-04-21</a:t>
            </a:fld>
            <a:endParaRPr lang="ko-KR" altLang="en-US"/>
          </a:p>
        </p:txBody>
      </p:sp>
      <p:sp>
        <p:nvSpPr>
          <p:cNvPr id="4" name="바닥글 개체 틀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a:p>
        </p:txBody>
      </p:sp>
      <p:sp>
        <p:nvSpPr>
          <p:cNvPr id="5" name="슬라이드 번호 개체 틀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554DD7E-3179-445A-81DB-781C4554AFF2}" type="slidenum">
              <a:rPr lang="ko-KR" altLang="en-US" smtClean="0"/>
              <a:pPr/>
              <a:t>‹#›</a:t>
            </a:fld>
            <a:endParaRPr lang="ko-KR" altLang="en-US"/>
          </a:p>
        </p:txBody>
      </p:sp>
    </p:spTree>
    <p:extLst>
      <p:ext uri="{BB962C8B-B14F-4D97-AF65-F5344CB8AC3E}">
        <p14:creationId xmlns:p14="http://schemas.microsoft.com/office/powerpoint/2010/main" val="24695366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B545AC5-813F-4ED1-B011-8EA17CB93331}" type="datetimeFigureOut">
              <a:rPr lang="ko-KR" altLang="en-US" smtClean="0"/>
              <a:pPr/>
              <a:t>2024-04-21</a:t>
            </a:fld>
            <a:endParaRPr lang="ko-KR" altLang="en-US"/>
          </a:p>
        </p:txBody>
      </p:sp>
      <p:sp>
        <p:nvSpPr>
          <p:cNvPr id="4" name="슬라이드 이미지 개체 틀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5504B90-27FD-422C-8CC6-2AADAD122D08}" type="slidenum">
              <a:rPr lang="ko-KR" altLang="en-US" smtClean="0"/>
              <a:pPr/>
              <a:t>‹#›</a:t>
            </a:fld>
            <a:endParaRPr lang="ko-KR" altLang="en-US"/>
          </a:p>
        </p:txBody>
      </p:sp>
    </p:spTree>
    <p:extLst>
      <p:ext uri="{BB962C8B-B14F-4D97-AF65-F5344CB8AC3E}">
        <p14:creationId xmlns:p14="http://schemas.microsoft.com/office/powerpoint/2010/main" val="268707270"/>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dirty="0"/>
          </a:p>
        </p:txBody>
      </p:sp>
      <p:sp>
        <p:nvSpPr>
          <p:cNvPr id="4" name="슬라이드 번호 개체 틀 3"/>
          <p:cNvSpPr>
            <a:spLocks noGrp="1"/>
          </p:cNvSpPr>
          <p:nvPr>
            <p:ph type="sldNum" sz="quarter" idx="10"/>
          </p:nvPr>
        </p:nvSpPr>
        <p:spPr/>
        <p:txBody>
          <a:bodyPr/>
          <a:lstStyle/>
          <a:p>
            <a:fld id="{A5504B90-27FD-422C-8CC6-2AADAD122D08}" type="slidenum">
              <a:rPr lang="ko-KR" altLang="en-US" smtClean="0"/>
              <a:pPr/>
              <a:t>1</a:t>
            </a:fld>
            <a:endParaRPr lang="ko-KR" altLang="en-US" dirty="0"/>
          </a:p>
        </p:txBody>
      </p:sp>
    </p:spTree>
    <p:extLst>
      <p:ext uri="{BB962C8B-B14F-4D97-AF65-F5344CB8AC3E}">
        <p14:creationId xmlns:p14="http://schemas.microsoft.com/office/powerpoint/2010/main" val="42199557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A5504B90-27FD-422C-8CC6-2AADAD122D08}" type="slidenum">
              <a:rPr lang="ko-KR" altLang="en-US" smtClean="0"/>
              <a:pPr/>
              <a:t>3</a:t>
            </a:fld>
            <a:endParaRPr lang="ko-KR" altLang="en-US"/>
          </a:p>
        </p:txBody>
      </p:sp>
    </p:spTree>
    <p:extLst>
      <p:ext uri="{BB962C8B-B14F-4D97-AF65-F5344CB8AC3E}">
        <p14:creationId xmlns:p14="http://schemas.microsoft.com/office/powerpoint/2010/main" val="27892291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A5504B90-27FD-422C-8CC6-2AADAD122D08}" type="slidenum">
              <a:rPr lang="ko-KR" altLang="en-US" smtClean="0"/>
              <a:pPr/>
              <a:t>6</a:t>
            </a:fld>
            <a:endParaRPr lang="ko-KR" altLang="en-US"/>
          </a:p>
        </p:txBody>
      </p:sp>
    </p:spTree>
    <p:extLst>
      <p:ext uri="{BB962C8B-B14F-4D97-AF65-F5344CB8AC3E}">
        <p14:creationId xmlns:p14="http://schemas.microsoft.com/office/powerpoint/2010/main" val="28296809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A5504B90-27FD-422C-8CC6-2AADAD122D08}" type="slidenum">
              <a:rPr lang="ko-KR" altLang="en-US" smtClean="0"/>
              <a:pPr/>
              <a:t>7</a:t>
            </a:fld>
            <a:endParaRPr lang="ko-KR" altLang="en-US"/>
          </a:p>
        </p:txBody>
      </p:sp>
    </p:spTree>
    <p:extLst>
      <p:ext uri="{BB962C8B-B14F-4D97-AF65-F5344CB8AC3E}">
        <p14:creationId xmlns:p14="http://schemas.microsoft.com/office/powerpoint/2010/main" val="11065746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A5504B90-27FD-422C-8CC6-2AADAD122D08}" type="slidenum">
              <a:rPr lang="ko-KR" altLang="en-US" smtClean="0"/>
              <a:pPr/>
              <a:t>8</a:t>
            </a:fld>
            <a:endParaRPr lang="ko-KR" altLang="en-US"/>
          </a:p>
        </p:txBody>
      </p:sp>
    </p:spTree>
    <p:extLst>
      <p:ext uri="{BB962C8B-B14F-4D97-AF65-F5344CB8AC3E}">
        <p14:creationId xmlns:p14="http://schemas.microsoft.com/office/powerpoint/2010/main" val="40946854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A5504B90-27FD-422C-8CC6-2AADAD122D08}" type="slidenum">
              <a:rPr lang="ko-KR" altLang="en-US" smtClean="0"/>
              <a:pPr/>
              <a:t>9</a:t>
            </a:fld>
            <a:endParaRPr lang="ko-KR" altLang="en-US"/>
          </a:p>
        </p:txBody>
      </p:sp>
    </p:spTree>
    <p:extLst>
      <p:ext uri="{BB962C8B-B14F-4D97-AF65-F5344CB8AC3E}">
        <p14:creationId xmlns:p14="http://schemas.microsoft.com/office/powerpoint/2010/main" val="37590461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A5504B90-27FD-422C-8CC6-2AADAD122D08}" type="slidenum">
              <a:rPr lang="ko-KR" altLang="en-US" smtClean="0"/>
              <a:pPr/>
              <a:t>10</a:t>
            </a:fld>
            <a:endParaRPr lang="ko-KR" altLang="en-US"/>
          </a:p>
        </p:txBody>
      </p:sp>
    </p:spTree>
    <p:extLst>
      <p:ext uri="{BB962C8B-B14F-4D97-AF65-F5344CB8AC3E}">
        <p14:creationId xmlns:p14="http://schemas.microsoft.com/office/powerpoint/2010/main" val="2696594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A5504B90-27FD-422C-8CC6-2AADAD122D08}" type="slidenum">
              <a:rPr lang="ko-KR" altLang="en-US" smtClean="0"/>
              <a:pPr/>
              <a:t>11</a:t>
            </a:fld>
            <a:endParaRPr lang="ko-KR" altLang="en-US"/>
          </a:p>
        </p:txBody>
      </p:sp>
    </p:spTree>
    <p:extLst>
      <p:ext uri="{BB962C8B-B14F-4D97-AF65-F5344CB8AC3E}">
        <p14:creationId xmlns:p14="http://schemas.microsoft.com/office/powerpoint/2010/main" val="372720840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제목 슬라이드">
    <p:spTree>
      <p:nvGrpSpPr>
        <p:cNvPr id="1" name=""/>
        <p:cNvGrpSpPr/>
        <p:nvPr/>
      </p:nvGrpSpPr>
      <p:grpSpPr>
        <a:xfrm>
          <a:off x="0" y="0"/>
          <a:ext cx="0" cy="0"/>
          <a:chOff x="0" y="0"/>
          <a:chExt cx="0" cy="0"/>
        </a:xfrm>
      </p:grpSpPr>
      <p:pic>
        <p:nvPicPr>
          <p:cNvPr id="7" name="그림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78" y="283"/>
            <a:ext cx="9143244" cy="6857433"/>
          </a:xfrm>
          <a:prstGeom prst="rect">
            <a:avLst/>
          </a:prstGeom>
        </p:spPr>
      </p:pic>
      <p:sp>
        <p:nvSpPr>
          <p:cNvPr id="4" name="날짜 개체 틀 3"/>
          <p:cNvSpPr>
            <a:spLocks noGrp="1"/>
          </p:cNvSpPr>
          <p:nvPr>
            <p:ph type="dt" sz="half" idx="10"/>
          </p:nvPr>
        </p:nvSpPr>
        <p:spPr/>
        <p:txBody>
          <a:bodyPr/>
          <a:lstStyle>
            <a:lvl1pPr algn="l">
              <a:defRPr/>
            </a:lvl1pPr>
          </a:lstStyle>
          <a:p>
            <a:fld id="{ED3D6733-6F27-4404-AB51-585418F146E5}" type="datetimeFigureOut">
              <a:rPr lang="ko-KR" altLang="en-US" smtClean="0"/>
              <a:pPr/>
              <a:t>2024-04-21</a:t>
            </a:fld>
            <a:endParaRPr lang="ko-KR" altLang="en-US"/>
          </a:p>
        </p:txBody>
      </p:sp>
      <p:sp>
        <p:nvSpPr>
          <p:cNvPr id="5" name="바닥글 개체 틀 4"/>
          <p:cNvSpPr>
            <a:spLocks noGrp="1"/>
          </p:cNvSpPr>
          <p:nvPr>
            <p:ph type="ftr" sz="quarter" idx="11"/>
          </p:nvPr>
        </p:nvSpPr>
        <p:spPr/>
        <p:txBody>
          <a:bodyPr/>
          <a:lstStyle>
            <a:lvl1pPr algn="l">
              <a:defRPr/>
            </a:lvl1pPr>
          </a:lstStyle>
          <a:p>
            <a:endParaRPr lang="ko-KR" altLang="en-US"/>
          </a:p>
        </p:txBody>
      </p:sp>
      <p:sp>
        <p:nvSpPr>
          <p:cNvPr id="6" name="슬라이드 번호 개체 틀 5"/>
          <p:cNvSpPr>
            <a:spLocks noGrp="1"/>
          </p:cNvSpPr>
          <p:nvPr>
            <p:ph type="sldNum" sz="quarter" idx="12"/>
          </p:nvPr>
        </p:nvSpPr>
        <p:spPr/>
        <p:txBody>
          <a:bodyPr/>
          <a:lstStyle>
            <a:lvl1pPr algn="l">
              <a:defRPr/>
            </a:lvl1pPr>
          </a:lstStyle>
          <a:p>
            <a:fld id="{EE6BC638-39B7-4287-91A7-2A3DDA573295}" type="slidenum">
              <a:rPr lang="ko-KR" altLang="en-US" smtClean="0"/>
              <a:pPr/>
              <a:t>‹#›</a:t>
            </a:fld>
            <a:endParaRPr lang="ko-KR" altLang="en-US"/>
          </a:p>
        </p:txBody>
      </p:sp>
      <p:sp>
        <p:nvSpPr>
          <p:cNvPr id="9" name="제목 1"/>
          <p:cNvSpPr>
            <a:spLocks noGrp="1"/>
          </p:cNvSpPr>
          <p:nvPr>
            <p:ph type="ctrTitle"/>
          </p:nvPr>
        </p:nvSpPr>
        <p:spPr>
          <a:xfrm>
            <a:off x="3995936" y="620688"/>
            <a:ext cx="4968552" cy="1800200"/>
          </a:xfrm>
          <a:noFill/>
          <a:ln w="9525">
            <a:noFill/>
            <a:miter lim="800000"/>
            <a:headEnd/>
            <a:tailEnd/>
          </a:ln>
        </p:spPr>
        <p:txBody>
          <a:bodyPr vert="horz" wrap="square" lIns="91440" tIns="45720" rIns="91440" bIns="45720" numCol="1" rtlCol="0" anchor="t" anchorCtr="0" compatLnSpc="1">
            <a:prstTxWarp prst="textNoShape">
              <a:avLst/>
            </a:prstTxWarp>
            <a:noAutofit/>
          </a:bodyPr>
          <a:lstStyle>
            <a:lvl1pPr marL="0" indent="0" algn="l" defTabSz="914400" rtl="0" eaLnBrk="1" fontAlgn="base" latinLnBrk="1" hangingPunct="1">
              <a:lnSpc>
                <a:spcPct val="100000"/>
              </a:lnSpc>
              <a:spcBef>
                <a:spcPct val="0"/>
              </a:spcBef>
              <a:spcAft>
                <a:spcPct val="0"/>
              </a:spcAft>
              <a:buClr>
                <a:schemeClr val="hlink"/>
              </a:buClr>
              <a:buFont typeface="굴림체" pitchFamily="49" charset="-127"/>
              <a:buNone/>
              <a:defRPr lang="en-US" altLang="ko-KR" sz="5400" kern="1200" baseline="0" dirty="0">
                <a:solidFill>
                  <a:srgbClr val="1E565F"/>
                </a:solidFill>
                <a:effectLst/>
                <a:latin typeface="+mj-lt"/>
                <a:ea typeface="맑은 고딕" pitchFamily="50" charset="-127"/>
                <a:cs typeface="+mj-cs"/>
              </a:defRPr>
            </a:lvl1pPr>
          </a:lstStyle>
          <a:p>
            <a:endParaRPr lang="en-US" altLang="ko-KR"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빈 화면">
    <p:bg>
      <p:bgPr>
        <a:solidFill>
          <a:schemeClr val="bg1"/>
        </a:solidFill>
        <a:effectLst/>
      </p:bgPr>
    </p:bg>
    <p:spTree>
      <p:nvGrpSpPr>
        <p:cNvPr id="1" name=""/>
        <p:cNvGrpSpPr/>
        <p:nvPr/>
      </p:nvGrpSpPr>
      <p:grpSpPr>
        <a:xfrm>
          <a:off x="0" y="0"/>
          <a:ext cx="0" cy="0"/>
          <a:chOff x="0" y="0"/>
          <a:chExt cx="0" cy="0"/>
        </a:xfrm>
      </p:grpSpPr>
      <p:pic>
        <p:nvPicPr>
          <p:cNvPr id="5" name="그림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78" y="283"/>
            <a:ext cx="9143244" cy="6857433"/>
          </a:xfrm>
          <a:prstGeom prst="rect">
            <a:avLst/>
          </a:prstGeom>
        </p:spPr>
      </p:pic>
      <p:sp>
        <p:nvSpPr>
          <p:cNvPr id="2" name="날짜 개체 틀 1"/>
          <p:cNvSpPr>
            <a:spLocks noGrp="1"/>
          </p:cNvSpPr>
          <p:nvPr>
            <p:ph type="dt" sz="half" idx="10"/>
          </p:nvPr>
        </p:nvSpPr>
        <p:spPr/>
        <p:txBody>
          <a:bodyPr/>
          <a:lstStyle/>
          <a:p>
            <a:fld id="{ED3D6733-6F27-4404-AB51-585418F146E5}" type="datetimeFigureOut">
              <a:rPr lang="ko-KR" altLang="en-US" smtClean="0"/>
              <a:pPr/>
              <a:t>2024-04-21</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EE6BC638-39B7-4287-91A7-2A3DDA573295}" type="slidenum">
              <a:rPr lang="ko-KR" altLang="en-US" smtClean="0"/>
              <a:pPr/>
              <a:t>‹#›</a:t>
            </a:fld>
            <a:endParaRPr lang="ko-KR"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구역 머리글">
    <p:bg>
      <p:bgPr>
        <a:solidFill>
          <a:schemeClr val="bg1"/>
        </a:solidFill>
        <a:effectLst/>
      </p:bgPr>
    </p:bg>
    <p:spTree>
      <p:nvGrpSpPr>
        <p:cNvPr id="1" name=""/>
        <p:cNvGrpSpPr/>
        <p:nvPr/>
      </p:nvGrpSpPr>
      <p:grpSpPr>
        <a:xfrm>
          <a:off x="0" y="0"/>
          <a:ext cx="0" cy="0"/>
          <a:chOff x="0" y="0"/>
          <a:chExt cx="0" cy="0"/>
        </a:xfrm>
      </p:grpSpPr>
      <p:pic>
        <p:nvPicPr>
          <p:cNvPr id="2" name="그림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78" y="283"/>
            <a:ext cx="9143244" cy="6857433"/>
          </a:xfrm>
          <a:prstGeom prst="rect">
            <a:avLst/>
          </a:prstGeom>
        </p:spPr>
      </p:pic>
      <p:sp>
        <p:nvSpPr>
          <p:cNvPr id="8" name="날짜 개체 틀 1"/>
          <p:cNvSpPr>
            <a:spLocks noGrp="1"/>
          </p:cNvSpPr>
          <p:nvPr>
            <p:ph type="dt" sz="half" idx="10"/>
          </p:nvPr>
        </p:nvSpPr>
        <p:spPr>
          <a:xfrm>
            <a:off x="457200" y="6429396"/>
            <a:ext cx="2133600" cy="292079"/>
          </a:xfrm>
        </p:spPr>
        <p:txBody>
          <a:bodyPr/>
          <a:lstStyle/>
          <a:p>
            <a:fld id="{ED3D6733-6F27-4404-AB51-585418F146E5}" type="datetimeFigureOut">
              <a:rPr lang="ko-KR" altLang="en-US" smtClean="0"/>
              <a:pPr/>
              <a:t>2024-04-21</a:t>
            </a:fld>
            <a:endParaRPr lang="ko-KR" altLang="en-US"/>
          </a:p>
        </p:txBody>
      </p:sp>
      <p:sp>
        <p:nvSpPr>
          <p:cNvPr id="9" name="바닥글 개체 틀 2"/>
          <p:cNvSpPr>
            <a:spLocks noGrp="1"/>
          </p:cNvSpPr>
          <p:nvPr>
            <p:ph type="ftr" sz="quarter" idx="11"/>
          </p:nvPr>
        </p:nvSpPr>
        <p:spPr>
          <a:xfrm>
            <a:off x="3124200" y="6429396"/>
            <a:ext cx="2895600" cy="292079"/>
          </a:xfrm>
        </p:spPr>
        <p:txBody>
          <a:bodyPr/>
          <a:lstStyle/>
          <a:p>
            <a:endParaRPr lang="ko-KR" altLang="en-US"/>
          </a:p>
        </p:txBody>
      </p:sp>
      <p:sp>
        <p:nvSpPr>
          <p:cNvPr id="10" name="슬라이드 번호 개체 틀 3"/>
          <p:cNvSpPr>
            <a:spLocks noGrp="1"/>
          </p:cNvSpPr>
          <p:nvPr>
            <p:ph type="sldNum" sz="quarter" idx="12"/>
          </p:nvPr>
        </p:nvSpPr>
        <p:spPr>
          <a:xfrm>
            <a:off x="6553200" y="6429396"/>
            <a:ext cx="2133600" cy="292079"/>
          </a:xfrm>
        </p:spPr>
        <p:txBody>
          <a:bodyPr/>
          <a:lstStyle/>
          <a:p>
            <a:fld id="{EE6BC638-39B7-4287-91A7-2A3DDA573295}" type="slidenum">
              <a:rPr lang="ko-KR" altLang="en-US" smtClean="0"/>
              <a:pPr/>
              <a:t>‹#›</a:t>
            </a:fld>
            <a:endParaRPr lang="ko-KR"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사용자 지정 레이아웃">
    <p:bg>
      <p:bgPr>
        <a:solidFill>
          <a:schemeClr val="bg1"/>
        </a:solidFill>
        <a:effectLst/>
      </p:bgPr>
    </p:bg>
    <p:spTree>
      <p:nvGrpSpPr>
        <p:cNvPr id="1" name=""/>
        <p:cNvGrpSpPr/>
        <p:nvPr/>
      </p:nvGrpSpPr>
      <p:grpSpPr>
        <a:xfrm>
          <a:off x="0" y="0"/>
          <a:ext cx="0" cy="0"/>
          <a:chOff x="0" y="0"/>
          <a:chExt cx="0" cy="0"/>
        </a:xfrm>
      </p:grpSpPr>
      <p:pic>
        <p:nvPicPr>
          <p:cNvPr id="7" name="그림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78" y="283"/>
            <a:ext cx="9143244" cy="6857433"/>
          </a:xfrm>
          <a:prstGeom prst="rect">
            <a:avLst/>
          </a:prstGeom>
        </p:spPr>
      </p:pic>
      <p:sp>
        <p:nvSpPr>
          <p:cNvPr id="2" name="제목 1"/>
          <p:cNvSpPr>
            <a:spLocks noGrp="1"/>
          </p:cNvSpPr>
          <p:nvPr>
            <p:ph type="title"/>
          </p:nvPr>
        </p:nvSpPr>
        <p:spPr>
          <a:xfrm>
            <a:off x="179512" y="4639"/>
            <a:ext cx="7661196" cy="796908"/>
          </a:xfr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effectLst/>
                <a:latin typeface="+mj-lt"/>
                <a:ea typeface="맑은 고딕" pitchFamily="50" charset="-127"/>
                <a:cs typeface="+mj-cs"/>
              </a:defRPr>
            </a:lvl1pPr>
          </a:lstStyle>
          <a:p>
            <a:r>
              <a:rPr lang="ko-KR" altLang="en-US" dirty="0"/>
              <a:t>마스터 제목 스타일 편집</a:t>
            </a:r>
          </a:p>
        </p:txBody>
      </p:sp>
      <p:sp>
        <p:nvSpPr>
          <p:cNvPr id="3" name="날짜 개체 틀 2"/>
          <p:cNvSpPr>
            <a:spLocks noGrp="1"/>
          </p:cNvSpPr>
          <p:nvPr>
            <p:ph type="dt" sz="half" idx="10"/>
          </p:nvPr>
        </p:nvSpPr>
        <p:spPr/>
        <p:txBody>
          <a:bodyPr/>
          <a:lstStyle>
            <a:lvl1pPr>
              <a:defRPr>
                <a:latin typeface="+mj-lt"/>
              </a:defRPr>
            </a:lvl1pPr>
          </a:lstStyle>
          <a:p>
            <a:fld id="{ED3D6733-6F27-4404-AB51-585418F146E5}" type="datetimeFigureOut">
              <a:rPr lang="ko-KR" altLang="en-US" smtClean="0"/>
              <a:pPr/>
              <a:t>2024-04-21</a:t>
            </a:fld>
            <a:endParaRPr lang="ko-KR" altLang="en-US"/>
          </a:p>
        </p:txBody>
      </p:sp>
      <p:sp>
        <p:nvSpPr>
          <p:cNvPr id="4" name="바닥글 개체 틀 3"/>
          <p:cNvSpPr>
            <a:spLocks noGrp="1"/>
          </p:cNvSpPr>
          <p:nvPr>
            <p:ph type="ftr" sz="quarter" idx="11"/>
          </p:nvPr>
        </p:nvSpPr>
        <p:spPr/>
        <p:txBody>
          <a:bodyPr/>
          <a:lstStyle>
            <a:lvl1pPr>
              <a:defRPr>
                <a:latin typeface="+mj-lt"/>
              </a:defRPr>
            </a:lvl1pPr>
          </a:lstStyle>
          <a:p>
            <a:endParaRPr lang="ko-KR" altLang="en-US"/>
          </a:p>
        </p:txBody>
      </p:sp>
      <p:sp>
        <p:nvSpPr>
          <p:cNvPr id="5" name="슬라이드 번호 개체 틀 4"/>
          <p:cNvSpPr>
            <a:spLocks noGrp="1"/>
          </p:cNvSpPr>
          <p:nvPr>
            <p:ph type="sldNum" sz="quarter" idx="12"/>
          </p:nvPr>
        </p:nvSpPr>
        <p:spPr/>
        <p:txBody>
          <a:bodyPr/>
          <a:lstStyle>
            <a:lvl1pPr>
              <a:defRPr>
                <a:latin typeface="+mj-lt"/>
              </a:defRPr>
            </a:lvl1pPr>
          </a:lstStyle>
          <a:p>
            <a:fld id="{EE6BC638-39B7-4287-91A7-2A3DDA573295}" type="slidenum">
              <a:rPr lang="ko-KR" altLang="en-US" smtClean="0"/>
              <a:pPr/>
              <a:t>‹#›</a:t>
            </a:fld>
            <a:endParaRPr lang="ko-KR" altLang="en-US"/>
          </a:p>
        </p:txBody>
      </p:sp>
      <p:sp>
        <p:nvSpPr>
          <p:cNvPr id="6" name="내용 개체 틀 2"/>
          <p:cNvSpPr>
            <a:spLocks noGrp="1"/>
          </p:cNvSpPr>
          <p:nvPr>
            <p:ph idx="1"/>
          </p:nvPr>
        </p:nvSpPr>
        <p:spPr>
          <a:xfrm>
            <a:off x="395536" y="1268760"/>
            <a:ext cx="8402525" cy="5097710"/>
          </a:xfrm>
        </p:spPr>
        <p:txBody>
          <a:bodyPr>
            <a:normAutofit/>
          </a:bodyPr>
          <a:lstStyle>
            <a:lvl1pPr algn="l">
              <a:buNone/>
              <a:defRPr sz="1600" i="1" baseline="0">
                <a:solidFill>
                  <a:schemeClr val="bg1">
                    <a:lumMod val="50000"/>
                  </a:schemeClr>
                </a:solidFill>
                <a:latin typeface="+mj-lt"/>
                <a:ea typeface="맑은 고딕" pitchFamily="50" charset="-127"/>
              </a:defRPr>
            </a:lvl1pPr>
            <a:lvl2pPr algn="l">
              <a:buNone/>
              <a:defRPr sz="1600" i="1" baseline="0">
                <a:solidFill>
                  <a:schemeClr val="bg1">
                    <a:lumMod val="50000"/>
                  </a:schemeClr>
                </a:solidFill>
                <a:latin typeface="+mj-lt"/>
                <a:ea typeface="맑은 고딕" pitchFamily="50" charset="-127"/>
              </a:defRPr>
            </a:lvl2pPr>
            <a:lvl3pPr algn="l">
              <a:buNone/>
              <a:defRPr sz="1600" i="1" baseline="0">
                <a:solidFill>
                  <a:schemeClr val="bg1">
                    <a:lumMod val="50000"/>
                  </a:schemeClr>
                </a:solidFill>
                <a:latin typeface="+mj-lt"/>
                <a:ea typeface="맑은 고딕" pitchFamily="50" charset="-127"/>
              </a:defRPr>
            </a:lvl3pPr>
            <a:lvl4pPr algn="l">
              <a:buNone/>
              <a:defRPr sz="1600" i="1" baseline="0">
                <a:solidFill>
                  <a:schemeClr val="bg1">
                    <a:lumMod val="50000"/>
                  </a:schemeClr>
                </a:solidFill>
                <a:latin typeface="+mj-lt"/>
                <a:ea typeface="맑은 고딕" pitchFamily="50" charset="-127"/>
              </a:defRPr>
            </a:lvl4pPr>
            <a:lvl5pPr algn="l">
              <a:buNone/>
              <a:defRPr sz="1600" i="1" baseline="0">
                <a:solidFill>
                  <a:schemeClr val="bg1">
                    <a:lumMod val="50000"/>
                  </a:schemeClr>
                </a:solidFill>
                <a:latin typeface="+mj-lt"/>
                <a:ea typeface="맑은 고딕" pitchFamily="50" charset="-127"/>
              </a:defRPr>
            </a:lvl5p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제목 및 내용">
    <p:bg>
      <p:bgPr>
        <a:solidFill>
          <a:schemeClr val="bg1"/>
        </a:solidFill>
        <a:effectLst/>
      </p:bgPr>
    </p:bg>
    <p:spTree>
      <p:nvGrpSpPr>
        <p:cNvPr id="1" name=""/>
        <p:cNvGrpSpPr/>
        <p:nvPr/>
      </p:nvGrpSpPr>
      <p:grpSpPr>
        <a:xfrm>
          <a:off x="0" y="0"/>
          <a:ext cx="0" cy="0"/>
          <a:chOff x="0" y="0"/>
          <a:chExt cx="0" cy="0"/>
        </a:xfrm>
      </p:grpSpPr>
      <p:pic>
        <p:nvPicPr>
          <p:cNvPr id="3" name="그림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78" y="283"/>
            <a:ext cx="9143244" cy="6857433"/>
          </a:xfrm>
          <a:prstGeom prst="rect">
            <a:avLst/>
          </a:prstGeom>
        </p:spPr>
      </p:pic>
      <p:sp>
        <p:nvSpPr>
          <p:cNvPr id="4" name="날짜 개체 틀 3"/>
          <p:cNvSpPr>
            <a:spLocks noGrp="1"/>
          </p:cNvSpPr>
          <p:nvPr>
            <p:ph type="dt" sz="half" idx="10"/>
          </p:nvPr>
        </p:nvSpPr>
        <p:spPr>
          <a:xfrm>
            <a:off x="457200" y="6500834"/>
            <a:ext cx="2133600" cy="220641"/>
          </a:xfrm>
        </p:spPr>
        <p:txBody>
          <a:bodyPr/>
          <a:lstStyle>
            <a:lvl1pPr>
              <a:defRPr>
                <a:latin typeface="+mj-lt"/>
              </a:defRPr>
            </a:lvl1pPr>
          </a:lstStyle>
          <a:p>
            <a:fld id="{ED3D6733-6F27-4404-AB51-585418F146E5}" type="datetimeFigureOut">
              <a:rPr lang="ko-KR" altLang="en-US" smtClean="0"/>
              <a:pPr/>
              <a:t>2024-04-21</a:t>
            </a:fld>
            <a:endParaRPr lang="ko-KR" altLang="en-US"/>
          </a:p>
        </p:txBody>
      </p:sp>
      <p:sp>
        <p:nvSpPr>
          <p:cNvPr id="5" name="바닥글 개체 틀 4"/>
          <p:cNvSpPr>
            <a:spLocks noGrp="1"/>
          </p:cNvSpPr>
          <p:nvPr>
            <p:ph type="ftr" sz="quarter" idx="11"/>
          </p:nvPr>
        </p:nvSpPr>
        <p:spPr>
          <a:xfrm>
            <a:off x="3124200" y="6500834"/>
            <a:ext cx="2895600" cy="220641"/>
          </a:xfrm>
        </p:spPr>
        <p:txBody>
          <a:bodyPr/>
          <a:lstStyle>
            <a:lvl1pPr>
              <a:defRPr>
                <a:latin typeface="+mj-lt"/>
              </a:defRPr>
            </a:lvl1pPr>
          </a:lstStyle>
          <a:p>
            <a:endParaRPr lang="ko-KR" altLang="en-US"/>
          </a:p>
        </p:txBody>
      </p:sp>
      <p:sp>
        <p:nvSpPr>
          <p:cNvPr id="6" name="슬라이드 번호 개체 틀 5"/>
          <p:cNvSpPr>
            <a:spLocks noGrp="1"/>
          </p:cNvSpPr>
          <p:nvPr>
            <p:ph type="sldNum" sz="quarter" idx="12"/>
          </p:nvPr>
        </p:nvSpPr>
        <p:spPr>
          <a:xfrm>
            <a:off x="6553200" y="6500834"/>
            <a:ext cx="2133600" cy="220641"/>
          </a:xfrm>
        </p:spPr>
        <p:txBody>
          <a:bodyPr/>
          <a:lstStyle>
            <a:lvl1pPr>
              <a:defRPr>
                <a:latin typeface="+mj-lt"/>
              </a:defRPr>
            </a:lvl1pPr>
          </a:lstStyle>
          <a:p>
            <a:fld id="{EE6BC638-39B7-4287-91A7-2A3DDA573295}" type="slidenum">
              <a:rPr lang="ko-KR" altLang="en-US" smtClean="0"/>
              <a:pPr/>
              <a:t>‹#›</a:t>
            </a:fld>
            <a:endParaRPr lang="ko-KR" altLang="en-US"/>
          </a:p>
        </p:txBody>
      </p:sp>
      <p:sp>
        <p:nvSpPr>
          <p:cNvPr id="11" name="내용 개체 틀 2"/>
          <p:cNvSpPr>
            <a:spLocks noGrp="1"/>
          </p:cNvSpPr>
          <p:nvPr>
            <p:ph idx="1"/>
          </p:nvPr>
        </p:nvSpPr>
        <p:spPr>
          <a:xfrm>
            <a:off x="395536" y="1268760"/>
            <a:ext cx="8402525" cy="5097710"/>
          </a:xfrm>
        </p:spPr>
        <p:txBody>
          <a:bodyPr>
            <a:normAutofit/>
          </a:bodyPr>
          <a:lstStyle>
            <a:lvl1pPr algn="l">
              <a:buNone/>
              <a:defRPr sz="1600" i="1" baseline="0">
                <a:solidFill>
                  <a:schemeClr val="bg1">
                    <a:lumMod val="50000"/>
                  </a:schemeClr>
                </a:solidFill>
                <a:latin typeface="+mj-lt"/>
                <a:ea typeface="맑은 고딕" pitchFamily="50" charset="-127"/>
              </a:defRPr>
            </a:lvl1pPr>
            <a:lvl2pPr algn="l">
              <a:buNone/>
              <a:defRPr sz="1600" i="1" baseline="0">
                <a:solidFill>
                  <a:schemeClr val="bg1">
                    <a:lumMod val="50000"/>
                  </a:schemeClr>
                </a:solidFill>
                <a:latin typeface="+mj-lt"/>
                <a:ea typeface="맑은 고딕" pitchFamily="50" charset="-127"/>
              </a:defRPr>
            </a:lvl2pPr>
            <a:lvl3pPr algn="l">
              <a:buNone/>
              <a:defRPr sz="1600" i="1" baseline="0">
                <a:solidFill>
                  <a:schemeClr val="bg1">
                    <a:lumMod val="50000"/>
                  </a:schemeClr>
                </a:solidFill>
                <a:latin typeface="+mj-lt"/>
                <a:ea typeface="맑은 고딕" pitchFamily="50" charset="-127"/>
              </a:defRPr>
            </a:lvl3pPr>
            <a:lvl4pPr algn="l">
              <a:buNone/>
              <a:defRPr sz="1600" i="1" baseline="0">
                <a:solidFill>
                  <a:schemeClr val="bg1">
                    <a:lumMod val="50000"/>
                  </a:schemeClr>
                </a:solidFill>
                <a:latin typeface="+mj-lt"/>
                <a:ea typeface="맑은 고딕" pitchFamily="50" charset="-127"/>
              </a:defRPr>
            </a:lvl4pPr>
            <a:lvl5pPr algn="l">
              <a:buNone/>
              <a:defRPr sz="1600" i="1" baseline="0">
                <a:solidFill>
                  <a:schemeClr val="bg1">
                    <a:lumMod val="50000"/>
                  </a:schemeClr>
                </a:solidFill>
                <a:latin typeface="+mj-lt"/>
                <a:ea typeface="맑은 고딕" pitchFamily="50" charset="-127"/>
              </a:defRPr>
            </a:lvl5p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9" name="제목 1"/>
          <p:cNvSpPr>
            <a:spLocks noGrp="1"/>
          </p:cNvSpPr>
          <p:nvPr>
            <p:ph type="title"/>
          </p:nvPr>
        </p:nvSpPr>
        <p:spPr>
          <a:xfrm>
            <a:off x="179512" y="4639"/>
            <a:ext cx="7661196" cy="796908"/>
          </a:xfrm>
        </p:spPr>
        <p:txBody>
          <a:bodyPr vert="horz" lIns="91440" tIns="45720" rIns="91440" bIns="45720" rtlCol="0" anchor="ctr">
            <a:normAutofit/>
          </a:bodyPr>
          <a:lstStyle>
            <a:lvl1pPr algn="l" defTabSz="914400" rtl="0" eaLnBrk="1" latinLnBrk="1" hangingPunct="1">
              <a:spcBef>
                <a:spcPct val="0"/>
              </a:spcBef>
              <a:buNone/>
              <a:defRPr lang="ko-KR" altLang="en-US" sz="2500" b="1" kern="1200" baseline="0" dirty="0">
                <a:solidFill>
                  <a:schemeClr val="bg1"/>
                </a:solidFill>
                <a:effectLst/>
                <a:latin typeface="+mj-lt"/>
                <a:ea typeface="맑은 고딕" pitchFamily="50" charset="-127"/>
                <a:cs typeface="+mj-cs"/>
              </a:defRPr>
            </a:lvl1pPr>
          </a:lstStyle>
          <a:p>
            <a:r>
              <a:rPr lang="ko-KR" altLang="en-US" dirty="0"/>
              <a:t>마스터 제목 스타일 편집</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사용자 지정 레이아웃">
    <p:bg>
      <p:bgPr>
        <a:solidFill>
          <a:schemeClr val="bg1"/>
        </a:solidFill>
        <a:effectLst/>
      </p:bgPr>
    </p:bg>
    <p:spTree>
      <p:nvGrpSpPr>
        <p:cNvPr id="1" name=""/>
        <p:cNvGrpSpPr/>
        <p:nvPr/>
      </p:nvGrpSpPr>
      <p:grpSpPr>
        <a:xfrm>
          <a:off x="0" y="0"/>
          <a:ext cx="0" cy="0"/>
          <a:chOff x="0" y="0"/>
          <a:chExt cx="0" cy="0"/>
        </a:xfrm>
      </p:grpSpPr>
      <p:pic>
        <p:nvPicPr>
          <p:cNvPr id="2" name="그림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78" y="283"/>
            <a:ext cx="9143244" cy="6857433"/>
          </a:xfrm>
          <a:prstGeom prst="rect">
            <a:avLst/>
          </a:prstGeom>
        </p:spPr>
      </p:pic>
      <p:sp>
        <p:nvSpPr>
          <p:cNvPr id="3" name="날짜 개체 틀 2"/>
          <p:cNvSpPr>
            <a:spLocks noGrp="1"/>
          </p:cNvSpPr>
          <p:nvPr>
            <p:ph type="dt" sz="half" idx="10"/>
          </p:nvPr>
        </p:nvSpPr>
        <p:spPr/>
        <p:txBody>
          <a:bodyPr/>
          <a:lstStyle>
            <a:lvl1pPr>
              <a:defRPr>
                <a:solidFill>
                  <a:schemeClr val="bg1">
                    <a:lumMod val="50000"/>
                  </a:schemeClr>
                </a:solidFill>
              </a:defRPr>
            </a:lvl1pPr>
          </a:lstStyle>
          <a:p>
            <a:fld id="{ED3D6733-6F27-4404-AB51-585418F146E5}" type="datetimeFigureOut">
              <a:rPr lang="ko-KR" altLang="en-US" smtClean="0"/>
              <a:pPr/>
              <a:t>2024-04-21</a:t>
            </a:fld>
            <a:endParaRPr lang="ko-KR" altLang="en-US"/>
          </a:p>
        </p:txBody>
      </p:sp>
      <p:sp>
        <p:nvSpPr>
          <p:cNvPr id="4" name="바닥글 개체 틀 3"/>
          <p:cNvSpPr>
            <a:spLocks noGrp="1"/>
          </p:cNvSpPr>
          <p:nvPr>
            <p:ph type="ftr" sz="quarter" idx="11"/>
          </p:nvPr>
        </p:nvSpPr>
        <p:spPr/>
        <p:txBody>
          <a:bodyPr/>
          <a:lstStyle>
            <a:lvl1pPr>
              <a:defRPr>
                <a:solidFill>
                  <a:schemeClr val="bg1">
                    <a:lumMod val="50000"/>
                  </a:schemeClr>
                </a:solidFill>
              </a:defRPr>
            </a:lvl1pPr>
          </a:lstStyle>
          <a:p>
            <a:endParaRPr lang="ko-KR" altLang="en-US"/>
          </a:p>
        </p:txBody>
      </p:sp>
      <p:sp>
        <p:nvSpPr>
          <p:cNvPr id="5" name="슬라이드 번호 개체 틀 4"/>
          <p:cNvSpPr>
            <a:spLocks noGrp="1"/>
          </p:cNvSpPr>
          <p:nvPr>
            <p:ph type="sldNum" sz="quarter" idx="12"/>
          </p:nvPr>
        </p:nvSpPr>
        <p:spPr/>
        <p:txBody>
          <a:bodyPr/>
          <a:lstStyle>
            <a:lvl1pPr>
              <a:defRPr>
                <a:solidFill>
                  <a:schemeClr val="bg1">
                    <a:lumMod val="50000"/>
                  </a:schemeClr>
                </a:solidFill>
              </a:defRPr>
            </a:lvl1pPr>
          </a:lstStyle>
          <a:p>
            <a:fld id="{EE6BC638-39B7-4287-91A7-2A3DDA573295}" type="slidenum">
              <a:rPr lang="ko-KR" altLang="en-US" smtClean="0"/>
              <a:pPr/>
              <a:t>‹#›</a:t>
            </a:fld>
            <a:endParaRPr lang="ko-KR" altLang="en-US"/>
          </a:p>
        </p:txBody>
      </p:sp>
      <p:sp>
        <p:nvSpPr>
          <p:cNvPr id="6" name="제목 1"/>
          <p:cNvSpPr>
            <a:spLocks noGrp="1"/>
          </p:cNvSpPr>
          <p:nvPr>
            <p:ph type="ctrTitle"/>
          </p:nvPr>
        </p:nvSpPr>
        <p:spPr>
          <a:xfrm>
            <a:off x="2991231" y="1714434"/>
            <a:ext cx="5832648" cy="1354526"/>
          </a:xfrm>
          <a:noFill/>
          <a:ln w="9525">
            <a:noFill/>
            <a:miter lim="800000"/>
            <a:headEnd/>
            <a:tailEnd/>
          </a:ln>
        </p:spPr>
        <p:txBody>
          <a:bodyPr vert="horz" wrap="square" lIns="91440" tIns="45720" rIns="91440" bIns="45720" numCol="1" rtlCol="0" anchor="t" anchorCtr="0" compatLnSpc="1">
            <a:prstTxWarp prst="textNoShape">
              <a:avLst/>
            </a:prstTxWarp>
            <a:noAutofit/>
          </a:bodyPr>
          <a:lstStyle>
            <a:lvl1pPr marL="0" indent="0" algn="ctr" defTabSz="914400" rtl="0" eaLnBrk="1" fontAlgn="base" latinLnBrk="1" hangingPunct="1">
              <a:lnSpc>
                <a:spcPct val="100000"/>
              </a:lnSpc>
              <a:spcBef>
                <a:spcPct val="0"/>
              </a:spcBef>
              <a:spcAft>
                <a:spcPct val="0"/>
              </a:spcAft>
              <a:buClr>
                <a:schemeClr val="hlink"/>
              </a:buClr>
              <a:buFont typeface="굴림체" pitchFamily="49" charset="-127"/>
              <a:buNone/>
              <a:defRPr lang="ko-KR" altLang="en-US" sz="7000" kern="1200" baseline="0" dirty="0">
                <a:solidFill>
                  <a:srgbClr val="235861"/>
                </a:solidFill>
                <a:effectLst/>
                <a:latin typeface="+mj-lt"/>
                <a:ea typeface="맑은 고딕" pitchFamily="50" charset="-127"/>
                <a:cs typeface="+mj-cs"/>
              </a:defRPr>
            </a:lvl1pPr>
          </a:lstStyle>
          <a:p>
            <a:endParaRPr lang="en-US" altLang="ko-KR"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19026"/>
            <a:ext cx="8229600" cy="796908"/>
          </a:xfrm>
          <a:prstGeom prst="rect">
            <a:avLst/>
          </a:prstGeom>
        </p:spPr>
        <p:txBody>
          <a:bodyPr vert="horz" lIns="91440" tIns="45720" rIns="91440" bIns="45720" rtlCol="0" anchor="ctr">
            <a:normAutofit/>
          </a:bodyPr>
          <a:lstStyle/>
          <a:p>
            <a:r>
              <a:rPr lang="ko-KR" altLang="en-US" dirty="0"/>
              <a:t>마스터 제목 스타일 편집</a:t>
            </a:r>
          </a:p>
        </p:txBody>
      </p:sp>
      <p:sp>
        <p:nvSpPr>
          <p:cNvPr id="3" name="텍스트 개체 틀 2"/>
          <p:cNvSpPr>
            <a:spLocks noGrp="1"/>
          </p:cNvSpPr>
          <p:nvPr>
            <p:ph type="body" idx="1"/>
          </p:nvPr>
        </p:nvSpPr>
        <p:spPr>
          <a:xfrm>
            <a:off x="457200" y="1062021"/>
            <a:ext cx="8229600" cy="5286412"/>
          </a:xfrm>
          <a:prstGeom prst="rect">
            <a:avLst/>
          </a:prstGeom>
        </p:spPr>
        <p:txBody>
          <a:bodyPr vert="horz" lIns="91440" tIns="45720" rIns="91440" bIns="45720" rtlCol="0">
            <a:normAutofit/>
          </a:body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4" name="날짜 개체 틀 3"/>
          <p:cNvSpPr>
            <a:spLocks noGrp="1"/>
          </p:cNvSpPr>
          <p:nvPr>
            <p:ph type="dt" sz="half" idx="2"/>
          </p:nvPr>
        </p:nvSpPr>
        <p:spPr>
          <a:xfrm>
            <a:off x="457200" y="6429396"/>
            <a:ext cx="2133600" cy="292079"/>
          </a:xfrm>
          <a:prstGeom prst="rect">
            <a:avLst/>
          </a:prstGeom>
        </p:spPr>
        <p:txBody>
          <a:bodyPr vert="horz" lIns="91440" tIns="45720" rIns="91440" bIns="45720" rtlCol="0" anchor="ctr"/>
          <a:lstStyle>
            <a:lvl1pPr algn="l">
              <a:defRPr sz="1200">
                <a:solidFill>
                  <a:schemeClr val="tx1">
                    <a:tint val="75000"/>
                  </a:schemeClr>
                </a:solidFill>
              </a:defRPr>
            </a:lvl1pPr>
          </a:lstStyle>
          <a:p>
            <a:fld id="{ED3D6733-6F27-4404-AB51-585418F146E5}" type="datetimeFigureOut">
              <a:rPr lang="ko-KR" altLang="en-US" smtClean="0"/>
              <a:pPr/>
              <a:t>2024-04-21</a:t>
            </a:fld>
            <a:endParaRPr lang="ko-KR" altLang="en-US"/>
          </a:p>
        </p:txBody>
      </p:sp>
      <p:sp>
        <p:nvSpPr>
          <p:cNvPr id="5" name="바닥글 개체 틀 4"/>
          <p:cNvSpPr>
            <a:spLocks noGrp="1"/>
          </p:cNvSpPr>
          <p:nvPr>
            <p:ph type="ftr" sz="quarter" idx="3"/>
          </p:nvPr>
        </p:nvSpPr>
        <p:spPr>
          <a:xfrm>
            <a:off x="3124200" y="6429396"/>
            <a:ext cx="2895600" cy="292079"/>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6553200" y="6429396"/>
            <a:ext cx="2133600" cy="292079"/>
          </a:xfrm>
          <a:prstGeom prst="rect">
            <a:avLst/>
          </a:prstGeom>
        </p:spPr>
        <p:txBody>
          <a:bodyPr vert="horz" lIns="91440" tIns="45720" rIns="91440" bIns="45720" rtlCol="0" anchor="ctr"/>
          <a:lstStyle>
            <a:lvl1pPr algn="r">
              <a:defRPr sz="1200">
                <a:solidFill>
                  <a:schemeClr val="tx1">
                    <a:tint val="75000"/>
                  </a:schemeClr>
                </a:solidFill>
              </a:defRPr>
            </a:lvl1pPr>
          </a:lstStyle>
          <a:p>
            <a:fld id="{EE6BC638-39B7-4287-91A7-2A3DDA573295}" type="slidenum">
              <a:rPr lang="ko-KR" altLang="en-US" smtClean="0"/>
              <a:pPr/>
              <a:t>‹#›</a:t>
            </a:fld>
            <a:endParaRPr lang="ko-KR" altLang="en-US"/>
          </a:p>
        </p:txBody>
      </p:sp>
    </p:spTree>
  </p:cSld>
  <p:clrMap bg1="lt1" tx1="dk1" bg2="lt2" tx2="dk2" accent1="accent1" accent2="accent2" accent3="accent3" accent4="accent4" accent5="accent5" accent6="accent6" hlink="hlink" folHlink="folHlink"/>
  <p:sldLayoutIdLst>
    <p:sldLayoutId id="2147483649" r:id="rId1"/>
    <p:sldLayoutId id="2147483655" r:id="rId2"/>
    <p:sldLayoutId id="2147483651" r:id="rId3"/>
    <p:sldLayoutId id="2147483656" r:id="rId4"/>
    <p:sldLayoutId id="2147483650" r:id="rId5"/>
    <p:sldLayoutId id="2147483657" r:id="rId6"/>
  </p:sldLayoutIdLst>
  <p:txStyles>
    <p:titleStyle>
      <a:lvl1pPr algn="l" defTabSz="914400" rtl="0" eaLnBrk="1" latinLnBrk="1" hangingPunct="1">
        <a:spcBef>
          <a:spcPct val="0"/>
        </a:spcBef>
        <a:buNone/>
        <a:defRPr lang="ko-KR" altLang="en-US" sz="3500" kern="1200">
          <a:solidFill>
            <a:sysClr val="windowText" lastClr="000000"/>
          </a:solidFill>
          <a:latin typeface="맑은 고딕" pitchFamily="50" charset="-127"/>
          <a:ea typeface="맑은 고딕" pitchFamily="50" charset="-127"/>
          <a:cs typeface="+mj-cs"/>
        </a:defRPr>
      </a:lvl1pPr>
    </p:titleStyle>
    <p:bodyStyle>
      <a:lvl1pPr marL="342900" indent="-342900" algn="l" defTabSz="914400" rtl="0" eaLnBrk="1" latinLnBrk="1" hangingPunct="1">
        <a:spcBef>
          <a:spcPct val="20000"/>
        </a:spcBef>
        <a:buFont typeface="Arial" pitchFamily="34" charset="0"/>
        <a:buChar char="•"/>
        <a:defRPr lang="ko-KR" altLang="en-US" sz="2500" kern="1200" smtClean="0">
          <a:solidFill>
            <a:schemeClr val="tx1"/>
          </a:solidFill>
          <a:latin typeface="맑은 고딕" pitchFamily="50" charset="-127"/>
          <a:ea typeface="맑은 고딕" pitchFamily="50" charset="-127"/>
          <a:cs typeface="+mn-cs"/>
        </a:defRPr>
      </a:lvl1pPr>
      <a:lvl2pPr marL="742950" indent="-285750" algn="l" defTabSz="914400" rtl="0" eaLnBrk="1" latinLnBrk="1" hangingPunct="1">
        <a:spcBef>
          <a:spcPct val="20000"/>
        </a:spcBef>
        <a:buFont typeface="Arial" pitchFamily="34" charset="0"/>
        <a:buChar char="–"/>
        <a:defRPr lang="ko-KR" altLang="en-US" sz="1800" kern="1200" smtClean="0">
          <a:solidFill>
            <a:schemeClr val="tx1"/>
          </a:solidFill>
          <a:latin typeface="맑은 고딕" pitchFamily="50" charset="-127"/>
          <a:ea typeface="맑은 고딕" pitchFamily="50" charset="-127"/>
          <a:cs typeface="+mn-cs"/>
        </a:defRPr>
      </a:lvl2pPr>
      <a:lvl3pPr marL="1143000" indent="-228600" algn="l" defTabSz="914400" rtl="0" eaLnBrk="1" latinLnBrk="1" hangingPunct="1">
        <a:spcBef>
          <a:spcPct val="20000"/>
        </a:spcBef>
        <a:buFont typeface="Arial" pitchFamily="34" charset="0"/>
        <a:buChar char="•"/>
        <a:defRPr lang="ko-KR" altLang="en-US" sz="1800" kern="1200" smtClean="0">
          <a:solidFill>
            <a:schemeClr val="tx1"/>
          </a:solidFill>
          <a:latin typeface="맑은 고딕" pitchFamily="50" charset="-127"/>
          <a:ea typeface="맑은 고딕" pitchFamily="50" charset="-127"/>
          <a:cs typeface="+mn-cs"/>
        </a:defRPr>
      </a:lvl3pPr>
      <a:lvl4pPr marL="1600200" indent="-228600" algn="l" defTabSz="914400" rtl="0" eaLnBrk="1" latinLnBrk="1" hangingPunct="1">
        <a:spcBef>
          <a:spcPct val="20000"/>
        </a:spcBef>
        <a:buFont typeface="Arial" pitchFamily="34" charset="0"/>
        <a:buChar char="–"/>
        <a:defRPr lang="ko-KR" altLang="en-US" sz="1800" kern="1200" smtClean="0">
          <a:solidFill>
            <a:schemeClr val="tx1"/>
          </a:solidFill>
          <a:latin typeface="맑은 고딕" pitchFamily="50" charset="-127"/>
          <a:ea typeface="맑은 고딕" pitchFamily="50" charset="-127"/>
          <a:cs typeface="+mn-cs"/>
        </a:defRPr>
      </a:lvl4pPr>
      <a:lvl5pPr marL="2057400" indent="-228600" algn="l" defTabSz="914400" rtl="0" eaLnBrk="1" latinLnBrk="1" hangingPunct="1">
        <a:spcBef>
          <a:spcPct val="20000"/>
        </a:spcBef>
        <a:buFont typeface="Arial" pitchFamily="34" charset="0"/>
        <a:buChar char="»"/>
        <a:defRPr lang="ko-KR" altLang="en-US" sz="1800" kern="1200">
          <a:solidFill>
            <a:schemeClr val="tx1"/>
          </a:solidFill>
          <a:latin typeface="맑은 고딕" pitchFamily="50" charset="-127"/>
          <a:ea typeface="맑은 고딕" pitchFamily="50" charset="-127"/>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제목 6"/>
          <p:cNvSpPr>
            <a:spLocks noGrp="1"/>
          </p:cNvSpPr>
          <p:nvPr>
            <p:ph type="ctrTitle"/>
          </p:nvPr>
        </p:nvSpPr>
        <p:spPr>
          <a:xfrm>
            <a:off x="2267744" y="0"/>
            <a:ext cx="6624736" cy="5805264"/>
          </a:xfrm>
        </p:spPr>
        <p:txBody>
          <a:bodyPr/>
          <a:lstStyle/>
          <a:p>
            <a:r>
              <a:rPr lang="en-US" altLang="ko-KR" sz="3000" b="1" dirty="0"/>
              <a:t>Healthcare Data Analysis:</a:t>
            </a:r>
            <a:br>
              <a:rPr lang="en-US" altLang="ko-KR" b="1" dirty="0"/>
            </a:br>
            <a:r>
              <a:rPr lang="en-US" altLang="ko-KR" sz="2600" b="1" i="1" dirty="0"/>
              <a:t>Uncovering Insights from Patient Records</a:t>
            </a:r>
            <a:br>
              <a:rPr lang="en-US" altLang="ko-KR" sz="2800" b="1" dirty="0"/>
            </a:br>
            <a:br>
              <a:rPr lang="en-US" altLang="ko-KR" sz="2800" b="1" dirty="0"/>
            </a:br>
            <a:r>
              <a:rPr lang="en-US" altLang="ko-KR" sz="2000" b="1" u="sng" dirty="0">
                <a:solidFill>
                  <a:schemeClr val="bg1">
                    <a:lumMod val="65000"/>
                  </a:schemeClr>
                </a:solidFill>
              </a:rPr>
              <a:t>Submitted by:</a:t>
            </a:r>
            <a:br>
              <a:rPr lang="en-US" altLang="ko-KR" sz="2000" b="1" dirty="0">
                <a:solidFill>
                  <a:schemeClr val="bg1">
                    <a:lumMod val="65000"/>
                  </a:schemeClr>
                </a:solidFill>
              </a:rPr>
            </a:br>
            <a:r>
              <a:rPr lang="en-US" altLang="ko-KR" sz="1800" b="1" dirty="0">
                <a:solidFill>
                  <a:schemeClr val="bg1">
                    <a:lumMod val="65000"/>
                  </a:schemeClr>
                </a:solidFill>
              </a:rPr>
              <a:t>Gurpreet  Singh (ID: 0283945)</a:t>
            </a:r>
            <a:br>
              <a:rPr lang="en-US" altLang="ko-KR" sz="1800" b="1" dirty="0">
                <a:solidFill>
                  <a:schemeClr val="bg1">
                    <a:lumMod val="65000"/>
                  </a:schemeClr>
                </a:solidFill>
              </a:rPr>
            </a:br>
            <a:r>
              <a:rPr lang="en-US" altLang="ko-KR" sz="1800" b="1" dirty="0" err="1">
                <a:solidFill>
                  <a:schemeClr val="bg1">
                    <a:lumMod val="65000"/>
                  </a:schemeClr>
                </a:solidFill>
              </a:rPr>
              <a:t>Bhavinkumar</a:t>
            </a:r>
            <a:r>
              <a:rPr lang="en-US" altLang="ko-KR" sz="1800" b="1" dirty="0">
                <a:solidFill>
                  <a:schemeClr val="bg1">
                    <a:lumMod val="65000"/>
                  </a:schemeClr>
                </a:solidFill>
              </a:rPr>
              <a:t> J Patel (ID:0285763)</a:t>
            </a:r>
            <a:br>
              <a:rPr lang="en-US" altLang="ko-KR" sz="1800" b="1" dirty="0">
                <a:solidFill>
                  <a:schemeClr val="bg1">
                    <a:lumMod val="65000"/>
                  </a:schemeClr>
                </a:solidFill>
              </a:rPr>
            </a:br>
            <a:r>
              <a:rPr lang="en-US" altLang="ko-KR" sz="1800" b="1" dirty="0">
                <a:solidFill>
                  <a:schemeClr val="bg1">
                    <a:lumMod val="65000"/>
                  </a:schemeClr>
                </a:solidFill>
              </a:rPr>
              <a:t>Md Sahid Parvez (ID:0276904)</a:t>
            </a:r>
            <a:br>
              <a:rPr lang="en-US" altLang="ko-KR" sz="1800" b="1" dirty="0">
                <a:solidFill>
                  <a:schemeClr val="bg1">
                    <a:lumMod val="65000"/>
                  </a:schemeClr>
                </a:solidFill>
              </a:rPr>
            </a:br>
            <a:r>
              <a:rPr lang="en-US" altLang="ko-KR" sz="1800" b="1" dirty="0">
                <a:solidFill>
                  <a:schemeClr val="bg1">
                    <a:lumMod val="65000"/>
                  </a:schemeClr>
                </a:solidFill>
              </a:rPr>
              <a:t>Randeep Kaur (ID: 0283916)</a:t>
            </a:r>
            <a:br>
              <a:rPr lang="en-US" altLang="ko-KR" sz="2000" b="1" dirty="0">
                <a:solidFill>
                  <a:schemeClr val="bg1">
                    <a:lumMod val="65000"/>
                  </a:schemeClr>
                </a:solidFill>
              </a:rPr>
            </a:br>
            <a:br>
              <a:rPr lang="en-US" altLang="ko-KR" sz="2000" b="1" dirty="0">
                <a:solidFill>
                  <a:schemeClr val="bg1">
                    <a:lumMod val="65000"/>
                  </a:schemeClr>
                </a:solidFill>
              </a:rPr>
            </a:br>
            <a:r>
              <a:rPr lang="en-US" altLang="ko-KR" sz="2000" b="1" u="sng" dirty="0">
                <a:solidFill>
                  <a:schemeClr val="bg1">
                    <a:lumMod val="65000"/>
                  </a:schemeClr>
                </a:solidFill>
              </a:rPr>
              <a:t>Presented by:</a:t>
            </a:r>
            <a:br>
              <a:rPr lang="en-US" altLang="ko-KR" sz="2000" b="1" u="sng" dirty="0">
                <a:solidFill>
                  <a:schemeClr val="bg1">
                    <a:lumMod val="65000"/>
                  </a:schemeClr>
                </a:solidFill>
              </a:rPr>
            </a:br>
            <a:r>
              <a:rPr lang="en-US" altLang="ko-KR" sz="1800" b="1" dirty="0">
                <a:solidFill>
                  <a:schemeClr val="bg1">
                    <a:lumMod val="65000"/>
                  </a:schemeClr>
                </a:solidFill>
              </a:rPr>
              <a:t>Group Winter</a:t>
            </a:r>
            <a:br>
              <a:rPr lang="en-US" altLang="ko-KR" sz="2000" b="1" dirty="0">
                <a:solidFill>
                  <a:schemeClr val="bg1">
                    <a:lumMod val="65000"/>
                  </a:schemeClr>
                </a:solidFill>
              </a:rPr>
            </a:br>
            <a:br>
              <a:rPr lang="en-US" altLang="ko-KR" sz="2000" b="1" dirty="0">
                <a:solidFill>
                  <a:schemeClr val="bg1">
                    <a:lumMod val="65000"/>
                  </a:schemeClr>
                </a:solidFill>
              </a:rPr>
            </a:br>
            <a:r>
              <a:rPr lang="en-US" altLang="ko-KR" sz="2000" b="1" dirty="0">
                <a:solidFill>
                  <a:schemeClr val="bg1">
                    <a:lumMod val="65000"/>
                  </a:schemeClr>
                </a:solidFill>
              </a:rPr>
              <a:t>Course: </a:t>
            </a:r>
            <a:r>
              <a:rPr lang="en-US" altLang="ko-KR" sz="1800" b="1" dirty="0">
                <a:solidFill>
                  <a:schemeClr val="bg1">
                    <a:lumMod val="65000"/>
                  </a:schemeClr>
                </a:solidFill>
              </a:rPr>
              <a:t>Data Visualization</a:t>
            </a:r>
            <a:br>
              <a:rPr lang="en-US" altLang="ko-KR" sz="2000" b="1" dirty="0">
                <a:solidFill>
                  <a:schemeClr val="bg1">
                    <a:lumMod val="65000"/>
                  </a:schemeClr>
                </a:solidFill>
              </a:rPr>
            </a:br>
            <a:br>
              <a:rPr lang="en-US" altLang="ko-KR" sz="2000" b="1" dirty="0">
                <a:solidFill>
                  <a:schemeClr val="bg1">
                    <a:lumMod val="65000"/>
                  </a:schemeClr>
                </a:solidFill>
              </a:rPr>
            </a:br>
            <a:r>
              <a:rPr lang="en-US" altLang="ko-KR" sz="2000" b="1" u="sng" dirty="0">
                <a:solidFill>
                  <a:schemeClr val="bg1">
                    <a:lumMod val="65000"/>
                  </a:schemeClr>
                </a:solidFill>
              </a:rPr>
              <a:t>Submitted to:</a:t>
            </a:r>
            <a:br>
              <a:rPr lang="en-US" altLang="ko-KR" sz="2000" b="1" u="sng" dirty="0">
                <a:solidFill>
                  <a:schemeClr val="bg1">
                    <a:lumMod val="65000"/>
                  </a:schemeClr>
                </a:solidFill>
              </a:rPr>
            </a:br>
            <a:r>
              <a:rPr lang="en-US" altLang="ko-KR" sz="1800" b="1" dirty="0">
                <a:solidFill>
                  <a:schemeClr val="bg1">
                    <a:lumMod val="65000"/>
                  </a:schemeClr>
                </a:solidFill>
              </a:rPr>
              <a:t>Dr. Shervin </a:t>
            </a:r>
            <a:r>
              <a:rPr lang="en-US" altLang="ko-KR" sz="1800" b="1" dirty="0" err="1">
                <a:solidFill>
                  <a:schemeClr val="bg1">
                    <a:lumMod val="65000"/>
                  </a:schemeClr>
                </a:solidFill>
              </a:rPr>
              <a:t>Espahbod</a:t>
            </a:r>
            <a:br>
              <a:rPr lang="en-US" altLang="ko-KR" sz="2800" b="1" u="sng" dirty="0">
                <a:solidFill>
                  <a:schemeClr val="bg1">
                    <a:lumMod val="65000"/>
                  </a:schemeClr>
                </a:solidFill>
              </a:rPr>
            </a:br>
            <a:endParaRPr lang="ko-KR" altLang="en-US" b="1" dirty="0">
              <a:solidFill>
                <a:schemeClr val="bg1">
                  <a:lumMod val="65000"/>
                </a:schemeClr>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dirty="0"/>
              <a:t>5. Insurance Coverage </a:t>
            </a:r>
            <a:endParaRPr lang="ko-KR" altLang="en-US" dirty="0"/>
          </a:p>
        </p:txBody>
      </p:sp>
      <p:sp>
        <p:nvSpPr>
          <p:cNvPr id="37" name="내용 개체 틀 36"/>
          <p:cNvSpPr>
            <a:spLocks noGrp="1"/>
          </p:cNvSpPr>
          <p:nvPr>
            <p:ph idx="1"/>
          </p:nvPr>
        </p:nvSpPr>
        <p:spPr>
          <a:xfrm>
            <a:off x="395536" y="1268760"/>
            <a:ext cx="8352929" cy="4608512"/>
          </a:xfrm>
        </p:spPr>
        <p:txBody>
          <a:bodyPr/>
          <a:lstStyle/>
          <a:p>
            <a:pPr algn="ctr"/>
            <a:r>
              <a:rPr lang="en-GB" altLang="ko-KR" dirty="0"/>
              <a:t>Line Graph to demonstrate trend of Insurance Provider over the years and a Table to show  the percentage of patients covered by each insurance provider and the average billing amount for each.</a:t>
            </a:r>
          </a:p>
        </p:txBody>
      </p:sp>
      <p:sp>
        <p:nvSpPr>
          <p:cNvPr id="8" name="내용 개체 틀 36">
            <a:extLst>
              <a:ext uri="{FF2B5EF4-FFF2-40B4-BE49-F238E27FC236}">
                <a16:creationId xmlns:a16="http://schemas.microsoft.com/office/drawing/2014/main" id="{C7DB9D2F-B3E3-5AD3-870B-97B4A1DC16AD}"/>
              </a:ext>
            </a:extLst>
          </p:cNvPr>
          <p:cNvSpPr txBox="1">
            <a:spLocks/>
          </p:cNvSpPr>
          <p:nvPr/>
        </p:nvSpPr>
        <p:spPr>
          <a:xfrm>
            <a:off x="395536" y="5986122"/>
            <a:ext cx="8186503" cy="611230"/>
          </a:xfrm>
          <a:prstGeom prst="rect">
            <a:avLst/>
          </a:prstGeom>
        </p:spPr>
        <p:txBody>
          <a:bodyPr vert="horz" lIns="91440" tIns="45720" rIns="91440" bIns="45720" rtlCol="0">
            <a:normAutofit/>
          </a:bodyPr>
          <a:lstStyle>
            <a:lvl1pPr marL="342900" indent="-342900" algn="l" defTabSz="914400" rtl="0" eaLnBrk="1" latinLnBrk="1" hangingPunct="1">
              <a:spcBef>
                <a:spcPct val="20000"/>
              </a:spcBef>
              <a:buFont typeface="Arial" pitchFamily="34" charset="0"/>
              <a:buNone/>
              <a:defRPr lang="ko-KR" altLang="en-US" sz="1600" i="1" kern="1200" baseline="0">
                <a:solidFill>
                  <a:schemeClr val="bg1">
                    <a:lumMod val="50000"/>
                  </a:schemeClr>
                </a:solidFill>
                <a:latin typeface="+mj-lt"/>
                <a:ea typeface="맑은 고딕" pitchFamily="50" charset="-127"/>
                <a:cs typeface="+mn-cs"/>
              </a:defRPr>
            </a:lvl1pPr>
            <a:lvl2pPr marL="742950" indent="-285750" algn="l" defTabSz="914400" rtl="0" eaLnBrk="1" latinLnBrk="1" hangingPunct="1">
              <a:spcBef>
                <a:spcPct val="20000"/>
              </a:spcBef>
              <a:buFont typeface="Arial" pitchFamily="34" charset="0"/>
              <a:buNone/>
              <a:defRPr lang="ko-KR" altLang="en-US" sz="1600" i="1" kern="1200" baseline="0">
                <a:solidFill>
                  <a:schemeClr val="bg1">
                    <a:lumMod val="50000"/>
                  </a:schemeClr>
                </a:solidFill>
                <a:latin typeface="+mj-lt"/>
                <a:ea typeface="맑은 고딕" pitchFamily="50" charset="-127"/>
                <a:cs typeface="+mn-cs"/>
              </a:defRPr>
            </a:lvl2pPr>
            <a:lvl3pPr marL="1143000" indent="-228600" algn="l" defTabSz="914400" rtl="0" eaLnBrk="1" latinLnBrk="1" hangingPunct="1">
              <a:spcBef>
                <a:spcPct val="20000"/>
              </a:spcBef>
              <a:buFont typeface="Arial" pitchFamily="34" charset="0"/>
              <a:buNone/>
              <a:defRPr lang="ko-KR" altLang="en-US" sz="1600" i="1" kern="1200" baseline="0">
                <a:solidFill>
                  <a:schemeClr val="bg1">
                    <a:lumMod val="50000"/>
                  </a:schemeClr>
                </a:solidFill>
                <a:latin typeface="+mj-lt"/>
                <a:ea typeface="맑은 고딕" pitchFamily="50" charset="-127"/>
                <a:cs typeface="+mn-cs"/>
              </a:defRPr>
            </a:lvl3pPr>
            <a:lvl4pPr marL="1600200" indent="-228600" algn="l" defTabSz="914400" rtl="0" eaLnBrk="1" latinLnBrk="1" hangingPunct="1">
              <a:spcBef>
                <a:spcPct val="20000"/>
              </a:spcBef>
              <a:buFont typeface="Arial" pitchFamily="34" charset="0"/>
              <a:buNone/>
              <a:defRPr lang="ko-KR" altLang="en-US" sz="1600" i="1" kern="1200" baseline="0">
                <a:solidFill>
                  <a:schemeClr val="bg1">
                    <a:lumMod val="50000"/>
                  </a:schemeClr>
                </a:solidFill>
                <a:latin typeface="+mj-lt"/>
                <a:ea typeface="맑은 고딕" pitchFamily="50" charset="-127"/>
                <a:cs typeface="+mn-cs"/>
              </a:defRPr>
            </a:lvl4pPr>
            <a:lvl5pPr marL="2057400" indent="-228600" algn="l" defTabSz="914400" rtl="0" eaLnBrk="1" latinLnBrk="1" hangingPunct="1">
              <a:spcBef>
                <a:spcPct val="20000"/>
              </a:spcBef>
              <a:buFont typeface="Arial" pitchFamily="34" charset="0"/>
              <a:buNone/>
              <a:defRPr lang="ko-KR" altLang="en-US" sz="1600" i="1" kern="1200" baseline="0">
                <a:solidFill>
                  <a:schemeClr val="bg1">
                    <a:lumMod val="50000"/>
                  </a:schemeClr>
                </a:solidFill>
                <a:latin typeface="+mj-lt"/>
                <a:ea typeface="맑은 고딕" pitchFamily="50" charset="-127"/>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altLang="ko-KR" dirty="0"/>
              <a:t>Interpretation: </a:t>
            </a:r>
            <a:r>
              <a:rPr lang="en-GB" altLang="ko-KR" dirty="0"/>
              <a:t>There is sudden increase in number of Insurance holder at the start of 2019 and Cigna pays highest amount of bill on average.  </a:t>
            </a:r>
          </a:p>
        </p:txBody>
      </p:sp>
      <p:pic>
        <p:nvPicPr>
          <p:cNvPr id="10" name="Picture 9">
            <a:extLst>
              <a:ext uri="{FF2B5EF4-FFF2-40B4-BE49-F238E27FC236}">
                <a16:creationId xmlns:a16="http://schemas.microsoft.com/office/drawing/2014/main" id="{DBD2D39E-C4E3-5778-6C2C-E37DC347679F}"/>
              </a:ext>
            </a:extLst>
          </p:cNvPr>
          <p:cNvPicPr>
            <a:picLocks noChangeAspect="1"/>
          </p:cNvPicPr>
          <p:nvPr/>
        </p:nvPicPr>
        <p:blipFill>
          <a:blip r:embed="rId3"/>
          <a:stretch>
            <a:fillRect/>
          </a:stretch>
        </p:blipFill>
        <p:spPr>
          <a:xfrm>
            <a:off x="395534" y="2506155"/>
            <a:ext cx="4176465" cy="2867061"/>
          </a:xfrm>
          <a:prstGeom prst="rect">
            <a:avLst/>
          </a:prstGeom>
        </p:spPr>
      </p:pic>
      <p:pic>
        <p:nvPicPr>
          <p:cNvPr id="13" name="Picture 12">
            <a:extLst>
              <a:ext uri="{FF2B5EF4-FFF2-40B4-BE49-F238E27FC236}">
                <a16:creationId xmlns:a16="http://schemas.microsoft.com/office/drawing/2014/main" id="{A123799C-151F-3BA5-3CA1-3DADCD0B30CE}"/>
              </a:ext>
            </a:extLst>
          </p:cNvPr>
          <p:cNvPicPr>
            <a:picLocks noChangeAspect="1"/>
          </p:cNvPicPr>
          <p:nvPr/>
        </p:nvPicPr>
        <p:blipFill>
          <a:blip r:embed="rId4"/>
          <a:stretch>
            <a:fillRect/>
          </a:stretch>
        </p:blipFill>
        <p:spPr>
          <a:xfrm>
            <a:off x="4520565" y="2506155"/>
            <a:ext cx="4061474" cy="2867061"/>
          </a:xfrm>
          <a:prstGeom prst="rect">
            <a:avLst/>
          </a:prstGeom>
        </p:spPr>
      </p:pic>
    </p:spTree>
    <p:extLst>
      <p:ext uri="{BB962C8B-B14F-4D97-AF65-F5344CB8AC3E}">
        <p14:creationId xmlns:p14="http://schemas.microsoft.com/office/powerpoint/2010/main" val="35439319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dirty="0"/>
              <a:t>Dashboard</a:t>
            </a:r>
            <a:endParaRPr lang="ko-KR" altLang="en-US" dirty="0"/>
          </a:p>
        </p:txBody>
      </p:sp>
      <p:pic>
        <p:nvPicPr>
          <p:cNvPr id="4" name="Content Placeholder 3" descr="A close-up of several graphs&#10;&#10;Description automatically generated">
            <a:extLst>
              <a:ext uri="{FF2B5EF4-FFF2-40B4-BE49-F238E27FC236}">
                <a16:creationId xmlns:a16="http://schemas.microsoft.com/office/drawing/2014/main" id="{DD7340EB-E0AC-8C1F-F824-7A6ABCDDAE4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908720"/>
            <a:ext cx="9144000" cy="5949280"/>
          </a:xfrm>
        </p:spPr>
      </p:pic>
    </p:spTree>
    <p:extLst>
      <p:ext uri="{BB962C8B-B14F-4D97-AF65-F5344CB8AC3E}">
        <p14:creationId xmlns:p14="http://schemas.microsoft.com/office/powerpoint/2010/main" val="39694283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내용 개체 틀 5"/>
          <p:cNvSpPr>
            <a:spLocks noGrp="1"/>
          </p:cNvSpPr>
          <p:nvPr>
            <p:ph idx="1"/>
          </p:nvPr>
        </p:nvSpPr>
        <p:spPr>
          <a:xfrm>
            <a:off x="287524" y="2420888"/>
            <a:ext cx="8568952" cy="3024336"/>
          </a:xfrm>
        </p:spPr>
        <p:txBody>
          <a:bodyPr/>
          <a:lstStyle/>
          <a:p>
            <a:pPr>
              <a:buFont typeface="Arial" panose="020B0604020202020204" pitchFamily="34" charset="0"/>
              <a:buChar char="•"/>
            </a:pPr>
            <a:r>
              <a:rPr lang="en-GB" altLang="ko-KR" dirty="0"/>
              <a:t>The dataset contains a total of 10,000 patients, with AB- being the most common blood type. However, all blood types are present in almost similar numbers. It consists of 64 children, 2,934 seniors, and 6,902 adults. </a:t>
            </a:r>
          </a:p>
          <a:p>
            <a:pPr>
              <a:buFont typeface="Arial" panose="020B0604020202020204" pitchFamily="34" charset="0"/>
              <a:buChar char="•"/>
            </a:pPr>
            <a:r>
              <a:rPr lang="en-GB" altLang="ko-KR" dirty="0"/>
              <a:t>The line graph illustrates that the highest number of hospital admissions occurs in November, reaching 883, while February sees the lowest admissions at 778. </a:t>
            </a:r>
          </a:p>
          <a:p>
            <a:pPr>
              <a:buFont typeface="Arial" panose="020B0604020202020204" pitchFamily="34" charset="0"/>
              <a:buChar char="•"/>
            </a:pPr>
            <a:r>
              <a:rPr lang="en-GB" altLang="ko-KR" dirty="0"/>
              <a:t>The most frequented doctor is Michael Johnson, as indicated in the dashboard’s </a:t>
            </a:r>
            <a:r>
              <a:rPr lang="en-GB" altLang="ko-KR" dirty="0" err="1"/>
              <a:t>Treemap</a:t>
            </a:r>
            <a:r>
              <a:rPr lang="en-GB" altLang="ko-KR" dirty="0"/>
              <a:t>. On average, children spend more days in the hospital compared to other age groups. </a:t>
            </a:r>
          </a:p>
          <a:p>
            <a:pPr>
              <a:buFont typeface="Arial" panose="020B0604020202020204" pitchFamily="34" charset="0"/>
              <a:buChar char="•"/>
            </a:pPr>
            <a:r>
              <a:rPr lang="en-GB" altLang="ko-KR" dirty="0"/>
              <a:t>Although the number of child admissions remains steady over the years, adult and senior admissions sharply rise after 2018, stabilizing until 2022 before declining in 2023. </a:t>
            </a:r>
          </a:p>
          <a:p>
            <a:pPr>
              <a:buFont typeface="Arial" panose="020B0604020202020204" pitchFamily="34" charset="0"/>
              <a:buChar char="•"/>
            </a:pPr>
            <a:r>
              <a:rPr lang="en-GB" altLang="ko-KR" dirty="0"/>
              <a:t>Normal test outcomes are observed in 32.57% of cases.</a:t>
            </a:r>
          </a:p>
          <a:p>
            <a:pPr>
              <a:buFont typeface="Arial" panose="020B0604020202020204" pitchFamily="34" charset="0"/>
              <a:buChar char="•"/>
            </a:pPr>
            <a:endParaRPr lang="en-US" altLang="ko-KR" dirty="0"/>
          </a:p>
        </p:txBody>
      </p:sp>
      <p:sp>
        <p:nvSpPr>
          <p:cNvPr id="2" name="제목 1"/>
          <p:cNvSpPr>
            <a:spLocks noGrp="1"/>
          </p:cNvSpPr>
          <p:nvPr>
            <p:ph type="title"/>
          </p:nvPr>
        </p:nvSpPr>
        <p:spPr/>
        <p:txBody>
          <a:bodyPr/>
          <a:lstStyle/>
          <a:p>
            <a:r>
              <a:rPr lang="en-US" altLang="ko-KR" dirty="0"/>
              <a:t>Dashboard Description</a:t>
            </a:r>
            <a:endParaRPr lang="ko-KR" altLang="en-US" dirty="0"/>
          </a:p>
        </p:txBody>
      </p:sp>
    </p:spTree>
    <p:extLst>
      <p:ext uri="{BB962C8B-B14F-4D97-AF65-F5344CB8AC3E}">
        <p14:creationId xmlns:p14="http://schemas.microsoft.com/office/powerpoint/2010/main" val="19814745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내용 개체 틀 5"/>
          <p:cNvSpPr>
            <a:spLocks noGrp="1"/>
          </p:cNvSpPr>
          <p:nvPr>
            <p:ph idx="4294967295"/>
          </p:nvPr>
        </p:nvSpPr>
        <p:spPr>
          <a:xfrm>
            <a:off x="2771800" y="4861386"/>
            <a:ext cx="6120681" cy="1879982"/>
          </a:xfrm>
        </p:spPr>
        <p:txBody>
          <a:bodyPr>
            <a:normAutofit lnSpcReduction="10000"/>
          </a:bodyPr>
          <a:lstStyle/>
          <a:p>
            <a:pPr marL="0" indent="0" algn="ctr">
              <a:buNone/>
            </a:pPr>
            <a:r>
              <a:rPr lang="en-GB" altLang="ko-KR" sz="1600" dirty="0">
                <a:effectLst>
                  <a:outerShdw blurRad="38100" dist="38100" dir="2700000" algn="tl">
                    <a:srgbClr val="000000">
                      <a:alpha val="43137"/>
                    </a:srgbClr>
                  </a:outerShdw>
                </a:effectLst>
                <a:latin typeface="+mj-lt"/>
              </a:rPr>
              <a:t>We conclude that hospitals need to prepare for November, as it consistently sees the highest number of admissions. Allocating more resources during this month would ensure </a:t>
            </a:r>
            <a:r>
              <a:rPr lang="en-GB" altLang="ko-KR" sz="1600" dirty="0">
                <a:effectLst>
                  <a:outerShdw blurRad="38100" dist="38100" dir="2700000" algn="tl">
                    <a:srgbClr val="000000">
                      <a:alpha val="43137"/>
                    </a:srgbClr>
                  </a:outerShdw>
                </a:effectLst>
                <a:latin typeface="+mj-lt"/>
                <a:ea typeface="Malgun Gothic" panose="020B0503020000020004" pitchFamily="34" charset="-127"/>
              </a:rPr>
              <a:t>adequate</a:t>
            </a:r>
            <a:r>
              <a:rPr lang="en-GB" altLang="ko-KR" sz="1600" dirty="0">
                <a:effectLst>
                  <a:outerShdw blurRad="38100" dist="38100" dir="2700000" algn="tl">
                    <a:srgbClr val="000000">
                      <a:alpha val="43137"/>
                    </a:srgbClr>
                  </a:outerShdw>
                </a:effectLst>
                <a:latin typeface="+mj-lt"/>
              </a:rPr>
              <a:t> support for the influx of patients. Given the lower proportion of children in the dataset, hospital administrations should consider hiring additional medical professionals targeting adult and senior care. Efforts should also be made to reduce inconclusive test outcomes by implementing proper methods and tools.</a:t>
            </a:r>
            <a:endParaRPr lang="en-US" altLang="ko-KR" sz="1600" dirty="0">
              <a:effectLst>
                <a:outerShdw blurRad="38100" dist="38100" dir="2700000" algn="tl">
                  <a:srgbClr val="000000">
                    <a:alpha val="43137"/>
                  </a:srgbClr>
                </a:outerShdw>
              </a:effectLst>
              <a:latin typeface="+mj-lt"/>
            </a:endParaRPr>
          </a:p>
        </p:txBody>
      </p:sp>
      <p:sp>
        <p:nvSpPr>
          <p:cNvPr id="2" name="제목 1"/>
          <p:cNvSpPr>
            <a:spLocks noGrp="1"/>
          </p:cNvSpPr>
          <p:nvPr>
            <p:ph type="title" idx="4294967295"/>
          </p:nvPr>
        </p:nvSpPr>
        <p:spPr>
          <a:xfrm>
            <a:off x="1331640" y="908720"/>
            <a:ext cx="2088232" cy="1509229"/>
          </a:xfrm>
        </p:spPr>
        <p:txBody>
          <a:bodyPr>
            <a:normAutofit/>
          </a:bodyPr>
          <a:lstStyle/>
          <a:p>
            <a:r>
              <a:rPr lang="en-US" altLang="ko-KR" sz="2800" b="1" dirty="0">
                <a:solidFill>
                  <a:schemeClr val="bg1"/>
                </a:solidFill>
                <a:effectLst>
                  <a:outerShdw blurRad="38100" dist="38100" dir="2700000" algn="tl">
                    <a:srgbClr val="000000">
                      <a:alpha val="43137"/>
                    </a:srgbClr>
                  </a:outerShdw>
                </a:effectLst>
                <a:latin typeface="+mj-lt"/>
              </a:rPr>
              <a:t>Conclusion</a:t>
            </a:r>
            <a:endParaRPr lang="ko-KR" altLang="en-US" sz="2800" b="1" dirty="0">
              <a:solidFill>
                <a:schemeClr val="bg1"/>
              </a:solidFill>
              <a:effectLst>
                <a:outerShdw blurRad="38100" dist="38100" dir="2700000" algn="tl">
                  <a:srgbClr val="000000">
                    <a:alpha val="43137"/>
                  </a:srgbClr>
                </a:outerShdw>
              </a:effectLst>
              <a:latin typeface="+mj-lt"/>
            </a:endParaRPr>
          </a:p>
        </p:txBody>
      </p:sp>
    </p:spTree>
    <p:extLst>
      <p:ext uri="{BB962C8B-B14F-4D97-AF65-F5344CB8AC3E}">
        <p14:creationId xmlns:p14="http://schemas.microsoft.com/office/powerpoint/2010/main" val="12246455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내용 개체 틀 5"/>
          <p:cNvSpPr>
            <a:spLocks noGrp="1"/>
          </p:cNvSpPr>
          <p:nvPr>
            <p:ph idx="1"/>
          </p:nvPr>
        </p:nvSpPr>
        <p:spPr>
          <a:xfrm>
            <a:off x="287524" y="1124744"/>
            <a:ext cx="8568952" cy="3960440"/>
          </a:xfrm>
        </p:spPr>
        <p:txBody>
          <a:bodyPr>
            <a:normAutofit/>
          </a:bodyPr>
          <a:lstStyle/>
          <a:p>
            <a:pPr marL="0" indent="0"/>
            <a:r>
              <a:rPr lang="en-GB" altLang="ko-KR" i="0" dirty="0"/>
              <a:t>Prasad22. (2023). Healthcare Dataset [Data file]. Retrieved from Kaggle: https://www.kaggle.com/datasets/prasad22/healthcare-dataset</a:t>
            </a:r>
          </a:p>
          <a:p>
            <a:pPr marL="0" indent="0"/>
            <a:endParaRPr lang="en-GB" altLang="ko-KR" i="0" dirty="0"/>
          </a:p>
          <a:p>
            <a:pPr marL="0" indent="0"/>
            <a:r>
              <a:rPr lang="en-GB" altLang="ko-KR" i="0" dirty="0"/>
              <a:t>Bradley, E. H., Curry, L. A., &amp; Devers, K. J. (2007). Qualitative Data Analysis for Health Services Research: Developing Taxonomy, Themes, and Theory. Health Services Research, 42(4), 1758–1772. </a:t>
            </a:r>
          </a:p>
          <a:p>
            <a:pPr marL="0" indent="0"/>
            <a:r>
              <a:rPr lang="en-GB" altLang="ko-KR" i="0" dirty="0"/>
              <a:t>https://onlinelibrary.wiley.com/doi/10.1111/j.1475-6773.2006.00684.x</a:t>
            </a:r>
          </a:p>
          <a:p>
            <a:pPr marL="0" indent="0"/>
            <a:endParaRPr lang="en-GB" altLang="ko-KR" i="0" dirty="0"/>
          </a:p>
          <a:p>
            <a:pPr marL="0" indent="0"/>
            <a:r>
              <a:rPr lang="en-US" altLang="ko-KR" i="0" dirty="0"/>
              <a:t>Po, L., </a:t>
            </a:r>
            <a:r>
              <a:rPr lang="en-US" altLang="ko-KR" i="0" dirty="0" err="1"/>
              <a:t>Bikakis</a:t>
            </a:r>
            <a:r>
              <a:rPr lang="en-US" altLang="ko-KR" i="0" dirty="0"/>
              <a:t>, N., </a:t>
            </a:r>
            <a:r>
              <a:rPr lang="en-US" altLang="ko-KR" i="0" dirty="0" err="1"/>
              <a:t>Desimoni</a:t>
            </a:r>
            <a:r>
              <a:rPr lang="en-US" altLang="ko-KR" i="0" dirty="0"/>
              <a:t>, F., &amp; </a:t>
            </a:r>
            <a:r>
              <a:rPr lang="en-US" altLang="ko-KR" i="0" dirty="0" err="1"/>
              <a:t>Papastefanatos</a:t>
            </a:r>
            <a:r>
              <a:rPr lang="en-US" altLang="ko-KR" i="0" dirty="0"/>
              <a:t>, G. (2020). Linked Data Visualization: Techniques, Tools and Big Data. Morgan &amp; Claypool. Retrieved from http://www.linkeddatavisualization.com</a:t>
            </a:r>
          </a:p>
          <a:p>
            <a:pPr marL="0" indent="0"/>
            <a:endParaRPr lang="en-US" altLang="ko-KR" i="0" dirty="0"/>
          </a:p>
          <a:p>
            <a:pPr marL="0" indent="0"/>
            <a:r>
              <a:rPr lang="en-US" altLang="ko-KR" i="0" dirty="0" err="1"/>
              <a:t>Templ</a:t>
            </a:r>
            <a:r>
              <a:rPr lang="en-US" altLang="ko-KR" i="0" dirty="0"/>
              <a:t>, M., </a:t>
            </a:r>
            <a:r>
              <a:rPr lang="en-US" altLang="ko-KR" i="0" dirty="0" err="1"/>
              <a:t>Alfons</a:t>
            </a:r>
            <a:r>
              <a:rPr lang="en-US" altLang="ko-KR" i="0" dirty="0"/>
              <a:t>, A., &amp; </a:t>
            </a:r>
            <a:r>
              <a:rPr lang="en-US" altLang="ko-KR" i="0" dirty="0" err="1"/>
              <a:t>Filzmoser</a:t>
            </a:r>
            <a:r>
              <a:rPr lang="en-US" altLang="ko-KR" i="0" dirty="0"/>
              <a:t>, P. (2011). Exploring Incomplete Data Using Visualization Techniques. Journal Name, Volume(Issue), Page range. https://citeseerx.ist.psu.edu/document?repid=rep1&amp;type=pdf&amp;doi=deb726115c73cbc68192bb9083bd3a1be9b2c9aa</a:t>
            </a:r>
          </a:p>
        </p:txBody>
      </p:sp>
      <p:sp>
        <p:nvSpPr>
          <p:cNvPr id="2" name="제목 1"/>
          <p:cNvSpPr>
            <a:spLocks noGrp="1"/>
          </p:cNvSpPr>
          <p:nvPr>
            <p:ph type="title"/>
          </p:nvPr>
        </p:nvSpPr>
        <p:spPr/>
        <p:txBody>
          <a:bodyPr/>
          <a:lstStyle/>
          <a:p>
            <a:r>
              <a:rPr lang="en-US" altLang="ko-KR" dirty="0"/>
              <a:t>References</a:t>
            </a:r>
            <a:endParaRPr lang="ko-KR" altLang="en-US" dirty="0"/>
          </a:p>
        </p:txBody>
      </p:sp>
    </p:spTree>
    <p:extLst>
      <p:ext uri="{BB962C8B-B14F-4D97-AF65-F5344CB8AC3E}">
        <p14:creationId xmlns:p14="http://schemas.microsoft.com/office/powerpoint/2010/main" val="3458417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4"/>
          <p:cNvSpPr>
            <a:spLocks noGrp="1"/>
          </p:cNvSpPr>
          <p:nvPr>
            <p:ph type="ctrTitle"/>
          </p:nvPr>
        </p:nvSpPr>
        <p:spPr>
          <a:xfrm>
            <a:off x="2991231" y="1714434"/>
            <a:ext cx="5613217" cy="1570550"/>
          </a:xfrm>
        </p:spPr>
        <p:txBody>
          <a:bodyPr/>
          <a:lstStyle/>
          <a:p>
            <a:r>
              <a:rPr lang="en-US" altLang="ko-KR" dirty="0">
                <a:solidFill>
                  <a:srgbClr val="F1820C"/>
                </a:solidFill>
              </a:rPr>
              <a:t>T</a:t>
            </a:r>
            <a:r>
              <a:rPr lang="en-US" altLang="ko-KR" dirty="0"/>
              <a:t>HANK YOU</a:t>
            </a:r>
            <a:endParaRPr lang="ko-KR" alt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extBox 33"/>
          <p:cNvSpPr txBox="1"/>
          <p:nvPr/>
        </p:nvSpPr>
        <p:spPr>
          <a:xfrm rot="1520150">
            <a:off x="5205564" y="4099700"/>
            <a:ext cx="2318628" cy="553998"/>
          </a:xfrm>
          <a:prstGeom prst="rect">
            <a:avLst/>
          </a:prstGeom>
          <a:noFill/>
        </p:spPr>
        <p:txBody>
          <a:bodyPr wrap="square" rtlCol="0" anchor="ctr">
            <a:spAutoFit/>
          </a:bodyPr>
          <a:lstStyle/>
          <a:p>
            <a:pPr algn="r"/>
            <a:r>
              <a:rPr lang="en-US" altLang="ko-KR" sz="3000" b="1" dirty="0">
                <a:solidFill>
                  <a:schemeClr val="bg1"/>
                </a:solidFill>
                <a:effectLst>
                  <a:outerShdw blurRad="76200" algn="ctr" rotWithShape="0">
                    <a:prstClr val="black">
                      <a:alpha val="0"/>
                    </a:prstClr>
                  </a:outerShdw>
                </a:effectLst>
                <a:latin typeface="+mj-lt"/>
                <a:ea typeface="맑은 고딕" pitchFamily="50" charset="-127"/>
              </a:rPr>
              <a:t>CONTENTS</a:t>
            </a:r>
            <a:endParaRPr lang="ko-KR" altLang="en-US" sz="3000" b="1" dirty="0">
              <a:solidFill>
                <a:schemeClr val="bg1"/>
              </a:solidFill>
              <a:effectLst>
                <a:outerShdw blurRad="76200" algn="ctr" rotWithShape="0">
                  <a:prstClr val="black">
                    <a:alpha val="0"/>
                  </a:prstClr>
                </a:outerShdw>
              </a:effectLst>
              <a:latin typeface="+mj-lt"/>
              <a:ea typeface="맑은 고딕" pitchFamily="50" charset="-127"/>
            </a:endParaRPr>
          </a:p>
        </p:txBody>
      </p:sp>
      <p:grpSp>
        <p:nvGrpSpPr>
          <p:cNvPr id="2" name="그룹 1">
            <a:extLst>
              <a:ext uri="{FF2B5EF4-FFF2-40B4-BE49-F238E27FC236}">
                <a16:creationId xmlns:a16="http://schemas.microsoft.com/office/drawing/2014/main" id="{4A37CA80-10C4-4954-8ED7-64719CE1A885}"/>
              </a:ext>
            </a:extLst>
          </p:cNvPr>
          <p:cNvGrpSpPr/>
          <p:nvPr/>
        </p:nvGrpSpPr>
        <p:grpSpPr>
          <a:xfrm>
            <a:off x="655092" y="1174065"/>
            <a:ext cx="2903522" cy="576064"/>
            <a:chOff x="655092" y="1174065"/>
            <a:chExt cx="2903522" cy="576064"/>
          </a:xfrm>
        </p:grpSpPr>
        <p:sp>
          <p:nvSpPr>
            <p:cNvPr id="18" name="Text Box 5"/>
            <p:cNvSpPr txBox="1">
              <a:spLocks noChangeArrowheads="1"/>
            </p:cNvSpPr>
            <p:nvPr/>
          </p:nvSpPr>
          <p:spPr bwMode="auto">
            <a:xfrm>
              <a:off x="1404718" y="1347728"/>
              <a:ext cx="2153896" cy="3079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defPPr>
                <a:defRPr lang="ko-KR"/>
              </a:defPPr>
              <a:lvl1pPr lvl="0" fontAlgn="base">
                <a:spcBef>
                  <a:spcPct val="0"/>
                </a:spcBef>
                <a:spcAft>
                  <a:spcPct val="0"/>
                </a:spcAft>
                <a:defRPr kumimoji="1" sz="1400">
                  <a:solidFill>
                    <a:schemeClr val="tx1">
                      <a:lumMod val="75000"/>
                      <a:lumOff val="25000"/>
                    </a:schemeClr>
                  </a:solidFill>
                  <a:latin typeface="HY견고딕" pitchFamily="18" charset="-127"/>
                  <a:ea typeface="HY견고딕" pitchFamily="18" charset="-127"/>
                  <a:cs typeface="굴림" pitchFamily="50" charset="-127"/>
                </a:defRPr>
              </a:lvl1pPr>
            </a:lstStyle>
            <a:p>
              <a:r>
                <a:rPr lang="en-US" altLang="ko-KR" b="1" dirty="0">
                  <a:ln w="3175">
                    <a:noFill/>
                  </a:ln>
                  <a:latin typeface="+mj-lt"/>
                  <a:ea typeface="맑은 고딕" pitchFamily="50" charset="-127"/>
                </a:rPr>
                <a:t>Introduction</a:t>
              </a:r>
            </a:p>
          </p:txBody>
        </p:sp>
        <p:sp>
          <p:nvSpPr>
            <p:cNvPr id="53" name="타원 52"/>
            <p:cNvSpPr/>
            <p:nvPr/>
          </p:nvSpPr>
          <p:spPr>
            <a:xfrm>
              <a:off x="655092" y="1174065"/>
              <a:ext cx="576064" cy="576064"/>
            </a:xfrm>
            <a:prstGeom prst="ellipse">
              <a:avLst/>
            </a:prstGeom>
            <a:noFill/>
            <a:ln w="28575">
              <a:solidFill>
                <a:srgbClr val="F1820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b="1">
                <a:latin typeface="+mj-lt"/>
                <a:ea typeface="맑은 고딕" pitchFamily="50" charset="-127"/>
              </a:endParaRPr>
            </a:p>
          </p:txBody>
        </p:sp>
        <p:sp>
          <p:nvSpPr>
            <p:cNvPr id="54" name="TextBox 13"/>
            <p:cNvSpPr txBox="1">
              <a:spLocks noChangeArrowheads="1"/>
            </p:cNvSpPr>
            <p:nvPr/>
          </p:nvSpPr>
          <p:spPr bwMode="auto">
            <a:xfrm>
              <a:off x="688888" y="1223570"/>
              <a:ext cx="508473" cy="477054"/>
            </a:xfrm>
            <a:prstGeom prst="rect">
              <a:avLst/>
            </a:prstGeom>
            <a:noFill/>
            <a:ln w="9525">
              <a:noFill/>
              <a:miter lim="800000"/>
              <a:headEnd/>
              <a:tailEnd/>
            </a:ln>
          </p:spPr>
          <p:txBody>
            <a:bodyPr wrap="none">
              <a:spAutoFit/>
            </a:bodyPr>
            <a:lstStyle/>
            <a:p>
              <a:pPr algn="ctr"/>
              <a:r>
                <a:rPr lang="en-US" altLang="ko-KR" sz="2500" b="1" dirty="0">
                  <a:ln w="3175">
                    <a:noFill/>
                  </a:ln>
                  <a:solidFill>
                    <a:srgbClr val="F1820C"/>
                  </a:solidFill>
                  <a:latin typeface="+mj-lt"/>
                  <a:ea typeface="맑은 고딕" pitchFamily="50" charset="-127"/>
                </a:rPr>
                <a:t>01</a:t>
              </a:r>
              <a:endParaRPr lang="ko-KR" altLang="en-US" sz="2500" b="1" dirty="0">
                <a:ln w="3175">
                  <a:noFill/>
                </a:ln>
                <a:solidFill>
                  <a:srgbClr val="F1820C"/>
                </a:solidFill>
                <a:latin typeface="+mj-lt"/>
                <a:ea typeface="맑은 고딕" pitchFamily="50" charset="-127"/>
              </a:endParaRPr>
            </a:p>
          </p:txBody>
        </p:sp>
      </p:grpSp>
      <p:grpSp>
        <p:nvGrpSpPr>
          <p:cNvPr id="6" name="그룹 5">
            <a:extLst>
              <a:ext uri="{FF2B5EF4-FFF2-40B4-BE49-F238E27FC236}">
                <a16:creationId xmlns:a16="http://schemas.microsoft.com/office/drawing/2014/main" id="{0458BEEE-0672-4F81-9F5E-750434E2D722}"/>
              </a:ext>
            </a:extLst>
          </p:cNvPr>
          <p:cNvGrpSpPr/>
          <p:nvPr/>
        </p:nvGrpSpPr>
        <p:grpSpPr>
          <a:xfrm>
            <a:off x="655092" y="2126502"/>
            <a:ext cx="2902452" cy="576064"/>
            <a:chOff x="655092" y="2126502"/>
            <a:chExt cx="2902452" cy="576064"/>
          </a:xfrm>
        </p:grpSpPr>
        <p:sp>
          <p:nvSpPr>
            <p:cNvPr id="60" name="Text Box 5"/>
            <p:cNvSpPr txBox="1">
              <a:spLocks noChangeArrowheads="1"/>
            </p:cNvSpPr>
            <p:nvPr/>
          </p:nvSpPr>
          <p:spPr bwMode="auto">
            <a:xfrm>
              <a:off x="1403648" y="2294042"/>
              <a:ext cx="2153896" cy="3079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defPPr>
                <a:defRPr lang="ko-KR"/>
              </a:defPPr>
              <a:lvl1pPr lvl="0" fontAlgn="base">
                <a:spcBef>
                  <a:spcPct val="0"/>
                </a:spcBef>
                <a:spcAft>
                  <a:spcPct val="0"/>
                </a:spcAft>
                <a:defRPr kumimoji="1" sz="1400">
                  <a:solidFill>
                    <a:schemeClr val="tx1">
                      <a:lumMod val="75000"/>
                      <a:lumOff val="25000"/>
                    </a:schemeClr>
                  </a:solidFill>
                  <a:latin typeface="HY견고딕" pitchFamily="18" charset="-127"/>
                  <a:ea typeface="HY견고딕" pitchFamily="18" charset="-127"/>
                  <a:cs typeface="굴림" pitchFamily="50" charset="-127"/>
                </a:defRPr>
              </a:lvl1pPr>
            </a:lstStyle>
            <a:p>
              <a:r>
                <a:rPr lang="en-US" altLang="ko-KR" b="1" dirty="0">
                  <a:ln w="3175">
                    <a:noFill/>
                  </a:ln>
                  <a:latin typeface="+mj-lt"/>
                  <a:ea typeface="맑은 고딕" pitchFamily="50" charset="-127"/>
                </a:rPr>
                <a:t>Data Description</a:t>
              </a:r>
            </a:p>
          </p:txBody>
        </p:sp>
        <p:sp>
          <p:nvSpPr>
            <p:cNvPr id="58" name="타원 57"/>
            <p:cNvSpPr/>
            <p:nvPr/>
          </p:nvSpPr>
          <p:spPr>
            <a:xfrm>
              <a:off x="655092" y="2126502"/>
              <a:ext cx="576064" cy="576064"/>
            </a:xfrm>
            <a:prstGeom prst="ellipse">
              <a:avLst/>
            </a:prstGeom>
            <a:noFill/>
            <a:ln w="28575">
              <a:solidFill>
                <a:srgbClr val="235B6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b="1">
                <a:latin typeface="+mj-lt"/>
                <a:ea typeface="맑은 고딕" pitchFamily="50" charset="-127"/>
              </a:endParaRPr>
            </a:p>
          </p:txBody>
        </p:sp>
        <p:sp>
          <p:nvSpPr>
            <p:cNvPr id="59" name="TextBox 13"/>
            <p:cNvSpPr txBox="1">
              <a:spLocks noChangeArrowheads="1"/>
            </p:cNvSpPr>
            <p:nvPr/>
          </p:nvSpPr>
          <p:spPr bwMode="auto">
            <a:xfrm>
              <a:off x="688888" y="2176007"/>
              <a:ext cx="508473" cy="477054"/>
            </a:xfrm>
            <a:prstGeom prst="rect">
              <a:avLst/>
            </a:prstGeom>
            <a:noFill/>
            <a:ln w="9525">
              <a:noFill/>
              <a:miter lim="800000"/>
              <a:headEnd/>
              <a:tailEnd/>
            </a:ln>
          </p:spPr>
          <p:txBody>
            <a:bodyPr wrap="none">
              <a:spAutoFit/>
            </a:bodyPr>
            <a:lstStyle/>
            <a:p>
              <a:pPr algn="ctr"/>
              <a:r>
                <a:rPr lang="en-US" altLang="ko-KR" sz="2500" b="1" dirty="0">
                  <a:ln w="3175">
                    <a:noFill/>
                  </a:ln>
                  <a:solidFill>
                    <a:srgbClr val="235B62"/>
                  </a:solidFill>
                  <a:latin typeface="+mj-lt"/>
                  <a:ea typeface="맑은 고딕" pitchFamily="50" charset="-127"/>
                </a:rPr>
                <a:t>02</a:t>
              </a:r>
              <a:endParaRPr lang="ko-KR" altLang="en-US" sz="2500" b="1" dirty="0">
                <a:ln w="3175">
                  <a:noFill/>
                </a:ln>
                <a:solidFill>
                  <a:srgbClr val="235B62"/>
                </a:solidFill>
                <a:latin typeface="+mj-lt"/>
                <a:ea typeface="맑은 고딕" pitchFamily="50" charset="-127"/>
              </a:endParaRPr>
            </a:p>
          </p:txBody>
        </p:sp>
      </p:grpSp>
      <p:grpSp>
        <p:nvGrpSpPr>
          <p:cNvPr id="7" name="그룹 6">
            <a:extLst>
              <a:ext uri="{FF2B5EF4-FFF2-40B4-BE49-F238E27FC236}">
                <a16:creationId xmlns:a16="http://schemas.microsoft.com/office/drawing/2014/main" id="{CD629213-10D1-401E-9A4B-AF2BA94296A9}"/>
              </a:ext>
            </a:extLst>
          </p:cNvPr>
          <p:cNvGrpSpPr/>
          <p:nvPr/>
        </p:nvGrpSpPr>
        <p:grpSpPr>
          <a:xfrm>
            <a:off x="655092" y="3078939"/>
            <a:ext cx="2826006" cy="576064"/>
            <a:chOff x="655092" y="3078939"/>
            <a:chExt cx="2826006" cy="576064"/>
          </a:xfrm>
        </p:grpSpPr>
        <p:sp>
          <p:nvSpPr>
            <p:cNvPr id="67" name="Text Box 5"/>
            <p:cNvSpPr txBox="1">
              <a:spLocks noChangeArrowheads="1"/>
            </p:cNvSpPr>
            <p:nvPr/>
          </p:nvSpPr>
          <p:spPr bwMode="auto">
            <a:xfrm>
              <a:off x="1327202" y="3212131"/>
              <a:ext cx="2153896" cy="3079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defPPr>
                <a:defRPr lang="ko-KR"/>
              </a:defPPr>
              <a:lvl1pPr lvl="0" fontAlgn="base">
                <a:spcBef>
                  <a:spcPct val="0"/>
                </a:spcBef>
                <a:spcAft>
                  <a:spcPct val="0"/>
                </a:spcAft>
                <a:defRPr kumimoji="1" sz="1400">
                  <a:solidFill>
                    <a:schemeClr val="tx1">
                      <a:lumMod val="75000"/>
                      <a:lumOff val="25000"/>
                    </a:schemeClr>
                  </a:solidFill>
                  <a:latin typeface="HY견고딕" pitchFamily="18" charset="-127"/>
                  <a:ea typeface="HY견고딕" pitchFamily="18" charset="-127"/>
                  <a:cs typeface="굴림" pitchFamily="50" charset="-127"/>
                </a:defRPr>
              </a:lvl1pPr>
            </a:lstStyle>
            <a:p>
              <a:r>
                <a:rPr lang="en-US" altLang="ko-KR" b="1" dirty="0">
                  <a:ln w="3175">
                    <a:noFill/>
                  </a:ln>
                  <a:latin typeface="+mj-lt"/>
                  <a:ea typeface="맑은 고딕" pitchFamily="50" charset="-127"/>
                </a:rPr>
                <a:t>  Data Analysis Storytelling</a:t>
              </a:r>
            </a:p>
          </p:txBody>
        </p:sp>
        <p:sp>
          <p:nvSpPr>
            <p:cNvPr id="65" name="타원 64"/>
            <p:cNvSpPr/>
            <p:nvPr/>
          </p:nvSpPr>
          <p:spPr>
            <a:xfrm>
              <a:off x="655092" y="3078939"/>
              <a:ext cx="576064" cy="576064"/>
            </a:xfrm>
            <a:prstGeom prst="ellipse">
              <a:avLst/>
            </a:prstGeom>
            <a:noFill/>
            <a:ln w="28575">
              <a:solidFill>
                <a:srgbClr val="F1820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b="1">
                <a:latin typeface="+mj-lt"/>
                <a:ea typeface="맑은 고딕" pitchFamily="50" charset="-127"/>
              </a:endParaRPr>
            </a:p>
          </p:txBody>
        </p:sp>
        <p:sp>
          <p:nvSpPr>
            <p:cNvPr id="66" name="TextBox 13"/>
            <p:cNvSpPr txBox="1">
              <a:spLocks noChangeArrowheads="1"/>
            </p:cNvSpPr>
            <p:nvPr/>
          </p:nvSpPr>
          <p:spPr bwMode="auto">
            <a:xfrm>
              <a:off x="688888" y="3128444"/>
              <a:ext cx="508473" cy="477054"/>
            </a:xfrm>
            <a:prstGeom prst="rect">
              <a:avLst/>
            </a:prstGeom>
            <a:noFill/>
            <a:ln w="9525">
              <a:noFill/>
              <a:miter lim="800000"/>
              <a:headEnd/>
              <a:tailEnd/>
            </a:ln>
          </p:spPr>
          <p:txBody>
            <a:bodyPr wrap="none">
              <a:spAutoFit/>
            </a:bodyPr>
            <a:lstStyle/>
            <a:p>
              <a:pPr algn="ctr"/>
              <a:r>
                <a:rPr lang="en-US" altLang="ko-KR" sz="2500" b="1" dirty="0">
                  <a:ln w="3175">
                    <a:noFill/>
                  </a:ln>
                  <a:solidFill>
                    <a:srgbClr val="F1820C"/>
                  </a:solidFill>
                  <a:latin typeface="+mj-lt"/>
                  <a:ea typeface="맑은 고딕" pitchFamily="50" charset="-127"/>
                </a:rPr>
                <a:t>03</a:t>
              </a:r>
              <a:endParaRPr lang="ko-KR" altLang="en-US" sz="2500" b="1" dirty="0">
                <a:ln w="3175">
                  <a:noFill/>
                </a:ln>
                <a:solidFill>
                  <a:srgbClr val="F1820C"/>
                </a:solidFill>
                <a:latin typeface="+mj-lt"/>
                <a:ea typeface="맑은 고딕" pitchFamily="50" charset="-127"/>
              </a:endParaRPr>
            </a:p>
          </p:txBody>
        </p:sp>
      </p:grpSp>
      <p:grpSp>
        <p:nvGrpSpPr>
          <p:cNvPr id="8" name="그룹 7">
            <a:extLst>
              <a:ext uri="{FF2B5EF4-FFF2-40B4-BE49-F238E27FC236}">
                <a16:creationId xmlns:a16="http://schemas.microsoft.com/office/drawing/2014/main" id="{7DE3B05A-04EF-469B-B19B-B1BD36561FEE}"/>
              </a:ext>
            </a:extLst>
          </p:cNvPr>
          <p:cNvGrpSpPr/>
          <p:nvPr/>
        </p:nvGrpSpPr>
        <p:grpSpPr>
          <a:xfrm>
            <a:off x="655092" y="4031376"/>
            <a:ext cx="2826006" cy="576064"/>
            <a:chOff x="655092" y="4031376"/>
            <a:chExt cx="2826006" cy="576064"/>
          </a:xfrm>
        </p:grpSpPr>
        <p:sp>
          <p:nvSpPr>
            <p:cNvPr id="77" name="Text Box 5"/>
            <p:cNvSpPr txBox="1">
              <a:spLocks noChangeArrowheads="1"/>
            </p:cNvSpPr>
            <p:nvPr/>
          </p:nvSpPr>
          <p:spPr bwMode="auto">
            <a:xfrm>
              <a:off x="1327202" y="4130220"/>
              <a:ext cx="2153896" cy="3079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defPPr>
                <a:defRPr lang="ko-KR"/>
              </a:defPPr>
              <a:lvl1pPr lvl="0" fontAlgn="base">
                <a:spcBef>
                  <a:spcPct val="0"/>
                </a:spcBef>
                <a:spcAft>
                  <a:spcPct val="0"/>
                </a:spcAft>
                <a:defRPr kumimoji="1" sz="1400">
                  <a:solidFill>
                    <a:schemeClr val="tx1">
                      <a:lumMod val="75000"/>
                      <a:lumOff val="25000"/>
                    </a:schemeClr>
                  </a:solidFill>
                  <a:latin typeface="HY견고딕" pitchFamily="18" charset="-127"/>
                  <a:ea typeface="HY견고딕" pitchFamily="18" charset="-127"/>
                  <a:cs typeface="굴림" pitchFamily="50" charset="-127"/>
                </a:defRPr>
              </a:lvl1pPr>
            </a:lstStyle>
            <a:p>
              <a:r>
                <a:rPr lang="en-US" altLang="ko-KR" b="1" dirty="0">
                  <a:ln w="3175">
                    <a:noFill/>
                  </a:ln>
                  <a:latin typeface="+mj-lt"/>
                  <a:ea typeface="맑은 고딕" pitchFamily="50" charset="-127"/>
                </a:rPr>
                <a:t>  Dashboard Overview</a:t>
              </a:r>
            </a:p>
          </p:txBody>
        </p:sp>
        <p:sp>
          <p:nvSpPr>
            <p:cNvPr id="75" name="타원 74"/>
            <p:cNvSpPr/>
            <p:nvPr/>
          </p:nvSpPr>
          <p:spPr>
            <a:xfrm>
              <a:off x="655092" y="4031376"/>
              <a:ext cx="576064" cy="576064"/>
            </a:xfrm>
            <a:prstGeom prst="ellipse">
              <a:avLst/>
            </a:prstGeom>
            <a:noFill/>
            <a:ln w="28575">
              <a:solidFill>
                <a:srgbClr val="235B6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b="1">
                <a:latin typeface="+mj-lt"/>
                <a:ea typeface="맑은 고딕" pitchFamily="50" charset="-127"/>
              </a:endParaRPr>
            </a:p>
          </p:txBody>
        </p:sp>
        <p:sp>
          <p:nvSpPr>
            <p:cNvPr id="76" name="TextBox 13"/>
            <p:cNvSpPr txBox="1">
              <a:spLocks noChangeArrowheads="1"/>
            </p:cNvSpPr>
            <p:nvPr/>
          </p:nvSpPr>
          <p:spPr bwMode="auto">
            <a:xfrm>
              <a:off x="688888" y="4080881"/>
              <a:ext cx="508473" cy="477054"/>
            </a:xfrm>
            <a:prstGeom prst="rect">
              <a:avLst/>
            </a:prstGeom>
            <a:noFill/>
            <a:ln w="9525">
              <a:noFill/>
              <a:miter lim="800000"/>
              <a:headEnd/>
              <a:tailEnd/>
            </a:ln>
          </p:spPr>
          <p:txBody>
            <a:bodyPr wrap="none">
              <a:spAutoFit/>
            </a:bodyPr>
            <a:lstStyle/>
            <a:p>
              <a:pPr algn="ctr"/>
              <a:r>
                <a:rPr lang="en-US" altLang="ko-KR" sz="2500" b="1" dirty="0">
                  <a:ln w="3175">
                    <a:noFill/>
                  </a:ln>
                  <a:solidFill>
                    <a:srgbClr val="235B62"/>
                  </a:solidFill>
                  <a:latin typeface="+mj-lt"/>
                  <a:ea typeface="맑은 고딕" pitchFamily="50" charset="-127"/>
                </a:rPr>
                <a:t>04</a:t>
              </a:r>
              <a:endParaRPr lang="ko-KR" altLang="en-US" sz="2500" b="1" dirty="0">
                <a:ln w="3175">
                  <a:noFill/>
                </a:ln>
                <a:solidFill>
                  <a:srgbClr val="235B62"/>
                </a:solidFill>
                <a:latin typeface="+mj-lt"/>
                <a:ea typeface="맑은 고딕" pitchFamily="50" charset="-127"/>
              </a:endParaRPr>
            </a:p>
          </p:txBody>
        </p:sp>
      </p:grpSp>
      <p:grpSp>
        <p:nvGrpSpPr>
          <p:cNvPr id="9" name="그룹 8">
            <a:extLst>
              <a:ext uri="{FF2B5EF4-FFF2-40B4-BE49-F238E27FC236}">
                <a16:creationId xmlns:a16="http://schemas.microsoft.com/office/drawing/2014/main" id="{CD2F166E-56AA-4AC5-AEC2-FEA1F525737F}"/>
              </a:ext>
            </a:extLst>
          </p:cNvPr>
          <p:cNvGrpSpPr/>
          <p:nvPr/>
        </p:nvGrpSpPr>
        <p:grpSpPr>
          <a:xfrm>
            <a:off x="655092" y="4983811"/>
            <a:ext cx="2902452" cy="576064"/>
            <a:chOff x="655092" y="4983811"/>
            <a:chExt cx="2902452" cy="576064"/>
          </a:xfrm>
        </p:grpSpPr>
        <p:sp>
          <p:nvSpPr>
            <p:cNvPr id="84" name="Text Box 5"/>
            <p:cNvSpPr txBox="1">
              <a:spLocks noChangeArrowheads="1"/>
            </p:cNvSpPr>
            <p:nvPr/>
          </p:nvSpPr>
          <p:spPr bwMode="auto">
            <a:xfrm>
              <a:off x="1403648" y="5076534"/>
              <a:ext cx="2153896" cy="30777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defPPr>
                <a:defRPr lang="ko-KR"/>
              </a:defPPr>
              <a:lvl1pPr lvl="0" fontAlgn="base">
                <a:spcBef>
                  <a:spcPct val="0"/>
                </a:spcBef>
                <a:spcAft>
                  <a:spcPct val="0"/>
                </a:spcAft>
                <a:defRPr kumimoji="1" sz="1400">
                  <a:solidFill>
                    <a:schemeClr val="tx1">
                      <a:lumMod val="75000"/>
                      <a:lumOff val="25000"/>
                    </a:schemeClr>
                  </a:solidFill>
                  <a:latin typeface="HY견고딕" pitchFamily="18" charset="-127"/>
                  <a:ea typeface="HY견고딕" pitchFamily="18" charset="-127"/>
                  <a:cs typeface="굴림" pitchFamily="50" charset="-127"/>
                </a:defRPr>
              </a:lvl1pPr>
            </a:lstStyle>
            <a:p>
              <a:r>
                <a:rPr lang="en-US" altLang="ko-KR" b="1" dirty="0">
                  <a:ln w="3175">
                    <a:noFill/>
                  </a:ln>
                  <a:latin typeface="+mj-lt"/>
                  <a:ea typeface="맑은 고딕" pitchFamily="50" charset="-127"/>
                </a:rPr>
                <a:t>Conclusion and References</a:t>
              </a:r>
            </a:p>
          </p:txBody>
        </p:sp>
        <p:sp>
          <p:nvSpPr>
            <p:cNvPr id="82" name="타원 81"/>
            <p:cNvSpPr/>
            <p:nvPr/>
          </p:nvSpPr>
          <p:spPr>
            <a:xfrm>
              <a:off x="655092" y="4983811"/>
              <a:ext cx="576064" cy="576064"/>
            </a:xfrm>
            <a:prstGeom prst="ellipse">
              <a:avLst/>
            </a:prstGeom>
            <a:noFill/>
            <a:ln w="28575">
              <a:solidFill>
                <a:srgbClr val="F1820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b="1">
                <a:latin typeface="+mj-lt"/>
                <a:ea typeface="맑은 고딕" pitchFamily="50" charset="-127"/>
              </a:endParaRPr>
            </a:p>
          </p:txBody>
        </p:sp>
        <p:sp>
          <p:nvSpPr>
            <p:cNvPr id="83" name="TextBox 13"/>
            <p:cNvSpPr txBox="1">
              <a:spLocks noChangeArrowheads="1"/>
            </p:cNvSpPr>
            <p:nvPr/>
          </p:nvSpPr>
          <p:spPr bwMode="auto">
            <a:xfrm>
              <a:off x="688888" y="5033316"/>
              <a:ext cx="508473" cy="477054"/>
            </a:xfrm>
            <a:prstGeom prst="rect">
              <a:avLst/>
            </a:prstGeom>
            <a:noFill/>
            <a:ln w="9525">
              <a:noFill/>
              <a:miter lim="800000"/>
              <a:headEnd/>
              <a:tailEnd/>
            </a:ln>
          </p:spPr>
          <p:txBody>
            <a:bodyPr wrap="none">
              <a:spAutoFit/>
            </a:bodyPr>
            <a:lstStyle/>
            <a:p>
              <a:pPr algn="ctr"/>
              <a:r>
                <a:rPr lang="en-US" altLang="ko-KR" sz="2500" b="1" dirty="0">
                  <a:ln w="3175">
                    <a:noFill/>
                  </a:ln>
                  <a:solidFill>
                    <a:srgbClr val="F1820C"/>
                  </a:solidFill>
                  <a:latin typeface="+mj-lt"/>
                  <a:ea typeface="맑은 고딕" pitchFamily="50" charset="-127"/>
                </a:rPr>
                <a:t>05</a:t>
              </a:r>
              <a:endParaRPr lang="ko-KR" altLang="en-US" sz="2500" b="1" dirty="0">
                <a:ln w="3175">
                  <a:noFill/>
                </a:ln>
                <a:solidFill>
                  <a:srgbClr val="F1820C"/>
                </a:solidFill>
                <a:latin typeface="+mj-lt"/>
                <a:ea typeface="맑은 고딕" pitchFamily="50" charset="-127"/>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Introduction</a:t>
            </a:r>
            <a:endParaRPr lang="ko-KR" altLang="en-US" dirty="0"/>
          </a:p>
        </p:txBody>
      </p:sp>
      <p:sp>
        <p:nvSpPr>
          <p:cNvPr id="37" name="내용 개체 틀 36"/>
          <p:cNvSpPr>
            <a:spLocks noGrp="1"/>
          </p:cNvSpPr>
          <p:nvPr>
            <p:ph idx="1"/>
          </p:nvPr>
        </p:nvSpPr>
        <p:spPr/>
        <p:txBody>
          <a:bodyPr/>
          <a:lstStyle/>
          <a:p>
            <a:pPr>
              <a:buFont typeface="Arial" panose="020B0604020202020204" pitchFamily="34" charset="0"/>
              <a:buChar char="•"/>
            </a:pPr>
            <a:r>
              <a:rPr lang="en-GB" altLang="ko-KR" dirty="0"/>
              <a:t>Like many industries, healthcare is in a state of continuous improvement.  We are looking for better ways of treating patients and achieving better outcomes.</a:t>
            </a:r>
          </a:p>
          <a:p>
            <a:pPr>
              <a:buFont typeface="Arial" panose="020B0604020202020204" pitchFamily="34" charset="0"/>
              <a:buChar char="•"/>
            </a:pPr>
            <a:endParaRPr lang="en-GB" altLang="ko-KR" dirty="0"/>
          </a:p>
          <a:p>
            <a:pPr>
              <a:buFont typeface="Arial" panose="020B0604020202020204" pitchFamily="34" charset="0"/>
              <a:buChar char="•"/>
            </a:pPr>
            <a:r>
              <a:rPr lang="en-GB" altLang="ko-KR" dirty="0"/>
              <a:t>The presentation focuses to analyse data of healthcare, which includes patient details as well as medical features and condition. This analysis also helps to understand treatment patterns, medication regimes, and outcomes by using data visualization</a:t>
            </a:r>
          </a:p>
          <a:p>
            <a:pPr>
              <a:buFont typeface="Arial" panose="020B0604020202020204" pitchFamily="34" charset="0"/>
              <a:buChar char="•"/>
            </a:pPr>
            <a:endParaRPr lang="en-GB" altLang="ko-KR" dirty="0"/>
          </a:p>
          <a:p>
            <a:pPr>
              <a:buFont typeface="Arial" panose="020B0604020202020204" pitchFamily="34" charset="0"/>
              <a:buChar char="•"/>
            </a:pPr>
            <a:r>
              <a:rPr lang="en-GB" altLang="ko-KR" dirty="0"/>
              <a:t>The importance of analysing health data helps as a tool to enhance patient care and it also helps to optimise the resource allocation along with informed decision making with in healthcare management. It analyses the data set containing patient details, medical features , treatment  and billing amounts, healthcare management can identify patterns and areas for their improvement.</a:t>
            </a:r>
          </a:p>
          <a:p>
            <a:pPr>
              <a:buFont typeface="Arial" panose="020B0604020202020204" pitchFamily="34" charset="0"/>
              <a:buChar char="•"/>
            </a:pPr>
            <a:endParaRPr lang="en-GB" altLang="ko-KR" dirty="0"/>
          </a:p>
          <a:p>
            <a:pPr>
              <a:buFont typeface="Arial" panose="020B0604020202020204" pitchFamily="34" charset="0"/>
              <a:buChar char="•"/>
            </a:pPr>
            <a:r>
              <a:rPr lang="en-GB" altLang="ko-KR" dirty="0"/>
              <a:t>It helps to make more effective healthcare decisions and improve the professionals for better results to meet required needs of different patients. So, these datasets improve health outcomes and increase the process and quality of patient care.</a:t>
            </a:r>
            <a:endParaRPr lang="en-US" altLang="ko-KR"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내용 개체 틀 5"/>
          <p:cNvSpPr>
            <a:spLocks noGrp="1"/>
          </p:cNvSpPr>
          <p:nvPr>
            <p:ph idx="1"/>
          </p:nvPr>
        </p:nvSpPr>
        <p:spPr>
          <a:xfrm>
            <a:off x="395536" y="1268760"/>
            <a:ext cx="8402525" cy="5400600"/>
          </a:xfrm>
        </p:spPr>
        <p:txBody>
          <a:bodyPr/>
          <a:lstStyle/>
          <a:p>
            <a:pPr>
              <a:buFont typeface="Arial" panose="020B0604020202020204" pitchFamily="34" charset="0"/>
              <a:buChar char="•"/>
            </a:pPr>
            <a:r>
              <a:rPr lang="en-GB" altLang="ko-KR" dirty="0"/>
              <a:t>The dataset contains extensive patient records, covering demographic information such as Name, Age, and Gender, along with medical details like Blood Type and Medical Condition. It also includes treatment specifics such as Doctor and Medication, as well as healthcare facility data like Hospital and Room Number. Key admission and discharge information such as Date of Admission, Admission Type, and Discharge Date are also included. </a:t>
            </a:r>
          </a:p>
          <a:p>
            <a:pPr marL="0" indent="0"/>
            <a:endParaRPr lang="en-GB" altLang="ko-KR" dirty="0"/>
          </a:p>
          <a:p>
            <a:pPr>
              <a:buFont typeface="Arial" panose="020B0604020202020204" pitchFamily="34" charset="0"/>
              <a:buChar char="•"/>
            </a:pPr>
            <a:r>
              <a:rPr lang="en-GB" altLang="ko-KR" dirty="0"/>
              <a:t>The data contains 10000 rows and 15 columns There is no null and duplicate values in the data. We created two columns namely, ‘Age Group’ and ‘Days in Hospital’.</a:t>
            </a:r>
          </a:p>
          <a:p>
            <a:endParaRPr lang="en-US" altLang="ko-KR" dirty="0"/>
          </a:p>
        </p:txBody>
      </p:sp>
      <p:sp>
        <p:nvSpPr>
          <p:cNvPr id="2" name="제목 1"/>
          <p:cNvSpPr>
            <a:spLocks noGrp="1"/>
          </p:cNvSpPr>
          <p:nvPr>
            <p:ph type="title"/>
          </p:nvPr>
        </p:nvSpPr>
        <p:spPr/>
        <p:txBody>
          <a:bodyPr/>
          <a:lstStyle/>
          <a:p>
            <a:r>
              <a:rPr lang="en-US" altLang="ko-KR" dirty="0"/>
              <a:t>Data Description</a:t>
            </a:r>
            <a:endParaRPr lang="ko-KR" altLang="en-US" dirty="0"/>
          </a:p>
        </p:txBody>
      </p:sp>
      <p:pic>
        <p:nvPicPr>
          <p:cNvPr id="4" name="Picture 3">
            <a:extLst>
              <a:ext uri="{FF2B5EF4-FFF2-40B4-BE49-F238E27FC236}">
                <a16:creationId xmlns:a16="http://schemas.microsoft.com/office/drawing/2014/main" id="{5BA4AAA7-6DDF-ED7C-C0B2-B85CFAE51D8A}"/>
              </a:ext>
            </a:extLst>
          </p:cNvPr>
          <p:cNvPicPr>
            <a:picLocks noChangeAspect="1"/>
          </p:cNvPicPr>
          <p:nvPr/>
        </p:nvPicPr>
        <p:blipFill>
          <a:blip r:embed="rId2"/>
          <a:stretch>
            <a:fillRect/>
          </a:stretch>
        </p:blipFill>
        <p:spPr>
          <a:xfrm>
            <a:off x="916362" y="3645024"/>
            <a:ext cx="7577367" cy="2736304"/>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EC741"/>
        </a:solidFill>
        <a:effectLst/>
      </p:bgPr>
    </p:bg>
    <p:spTree>
      <p:nvGrpSpPr>
        <p:cNvPr id="1" name=""/>
        <p:cNvGrpSpPr/>
        <p:nvPr/>
      </p:nvGrpSpPr>
      <p:grpSpPr>
        <a:xfrm>
          <a:off x="0" y="0"/>
          <a:ext cx="0" cy="0"/>
          <a:chOff x="0" y="0"/>
          <a:chExt cx="0" cy="0"/>
        </a:xfrm>
      </p:grpSpPr>
      <p:cxnSp>
        <p:nvCxnSpPr>
          <p:cNvPr id="5" name="직선 연결선 4"/>
          <p:cNvCxnSpPr>
            <a:cxnSpLocks/>
          </p:cNvCxnSpPr>
          <p:nvPr/>
        </p:nvCxnSpPr>
        <p:spPr>
          <a:xfrm>
            <a:off x="5625310" y="4925389"/>
            <a:ext cx="0" cy="1349992"/>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4" name="그룹 3"/>
          <p:cNvGrpSpPr/>
          <p:nvPr/>
        </p:nvGrpSpPr>
        <p:grpSpPr>
          <a:xfrm>
            <a:off x="3095836" y="3988209"/>
            <a:ext cx="5166961" cy="1903170"/>
            <a:chOff x="3119509" y="3998613"/>
            <a:chExt cx="5166961" cy="1903170"/>
          </a:xfrm>
        </p:grpSpPr>
        <p:sp>
          <p:nvSpPr>
            <p:cNvPr id="33" name="Text Box 9"/>
            <p:cNvSpPr txBox="1">
              <a:spLocks noChangeArrowheads="1"/>
            </p:cNvSpPr>
            <p:nvPr/>
          </p:nvSpPr>
          <p:spPr bwMode="auto">
            <a:xfrm>
              <a:off x="3119509" y="3998613"/>
              <a:ext cx="2952328" cy="1874359"/>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marR="0" indent="-228600" fontAlgn="base">
                <a:lnSpc>
                  <a:spcPct val="200000"/>
                </a:lnSpc>
                <a:spcBef>
                  <a:spcPct val="0"/>
                </a:spcBef>
                <a:spcAft>
                  <a:spcPct val="0"/>
                </a:spcAft>
                <a:buClrTx/>
                <a:buSzTx/>
                <a:buFont typeface="+mj-lt"/>
                <a:buAutoNum type="arabicPeriod"/>
                <a:tabLst/>
              </a:pPr>
              <a:r>
                <a:rPr kumimoji="1" lang="ko-KR" altLang="ko-KR" sz="1500" dirty="0">
                  <a:solidFill>
                    <a:schemeClr val="tx1">
                      <a:lumMod val="75000"/>
                      <a:lumOff val="25000"/>
                    </a:schemeClr>
                  </a:solidFill>
                  <a:effectLst>
                    <a:outerShdw blurRad="50800" dist="50800" dir="5400000" algn="ctr" rotWithShape="0">
                      <a:srgbClr val="000000">
                        <a:alpha val="0"/>
                      </a:srgbClr>
                    </a:outerShdw>
                  </a:effectLst>
                  <a:latin typeface="+mj-lt"/>
                  <a:ea typeface="맑은 고딕" pitchFamily="50" charset="-127"/>
                  <a:cs typeface="굴림" pitchFamily="50" charset="-127"/>
                </a:rPr>
                <a:t> </a:t>
              </a:r>
              <a:r>
                <a:rPr kumimoji="1" lang="en-US" altLang="ko-KR" sz="1500" dirty="0">
                  <a:solidFill>
                    <a:schemeClr val="tx1">
                      <a:lumMod val="75000"/>
                      <a:lumOff val="25000"/>
                    </a:schemeClr>
                  </a:solidFill>
                  <a:effectLst>
                    <a:outerShdw blurRad="50800" dist="50800" dir="5400000" algn="ctr" rotWithShape="0">
                      <a:srgbClr val="000000">
                        <a:alpha val="0"/>
                      </a:srgbClr>
                    </a:outerShdw>
                  </a:effectLst>
                  <a:latin typeface="+mj-lt"/>
                  <a:ea typeface="맑은 고딕" pitchFamily="50" charset="-127"/>
                  <a:cs typeface="굴림" pitchFamily="50" charset="-127"/>
                </a:rPr>
                <a:t>Patient Demographics</a:t>
              </a:r>
            </a:p>
            <a:p>
              <a:pPr marR="0" indent="-228600" fontAlgn="base">
                <a:lnSpc>
                  <a:spcPct val="200000"/>
                </a:lnSpc>
                <a:spcBef>
                  <a:spcPct val="0"/>
                </a:spcBef>
                <a:spcAft>
                  <a:spcPct val="0"/>
                </a:spcAft>
                <a:buClrTx/>
                <a:buSzTx/>
                <a:buFont typeface="+mj-lt"/>
                <a:buAutoNum type="arabicPeriod"/>
                <a:tabLst/>
              </a:pPr>
              <a:r>
                <a:rPr kumimoji="1" lang="en-US" altLang="ko-KR" sz="1500" dirty="0">
                  <a:solidFill>
                    <a:schemeClr val="tx1">
                      <a:lumMod val="75000"/>
                      <a:lumOff val="25000"/>
                    </a:schemeClr>
                  </a:solidFill>
                  <a:effectLst>
                    <a:outerShdw blurRad="50800" dist="50800" dir="5400000" algn="ctr" rotWithShape="0">
                      <a:srgbClr val="000000">
                        <a:alpha val="0"/>
                      </a:srgbClr>
                    </a:outerShdw>
                  </a:effectLst>
                  <a:latin typeface="+mj-lt"/>
                  <a:ea typeface="맑은 고딕" pitchFamily="50" charset="-127"/>
                  <a:cs typeface="굴림" pitchFamily="50" charset="-127"/>
                </a:rPr>
                <a:t> Medical Conditions</a:t>
              </a:r>
            </a:p>
            <a:p>
              <a:pPr indent="-228600" fontAlgn="base">
                <a:lnSpc>
                  <a:spcPct val="200000"/>
                </a:lnSpc>
                <a:spcBef>
                  <a:spcPct val="0"/>
                </a:spcBef>
                <a:spcAft>
                  <a:spcPct val="0"/>
                </a:spcAft>
                <a:buFont typeface="+mj-lt"/>
                <a:buAutoNum type="arabicPeriod"/>
              </a:pPr>
              <a:r>
                <a:rPr kumimoji="1" lang="en-US" altLang="ko-KR" sz="1500" dirty="0">
                  <a:solidFill>
                    <a:schemeClr val="tx1">
                      <a:lumMod val="75000"/>
                      <a:lumOff val="25000"/>
                    </a:schemeClr>
                  </a:solidFill>
                  <a:effectLst>
                    <a:outerShdw blurRad="50800" dist="50800" dir="5400000" algn="ctr" rotWithShape="0">
                      <a:srgbClr val="000000">
                        <a:alpha val="0"/>
                      </a:srgbClr>
                    </a:outerShdw>
                  </a:effectLst>
                  <a:latin typeface="+mj-lt"/>
                  <a:ea typeface="맑은 고딕" pitchFamily="50" charset="-127"/>
                  <a:cs typeface="굴림" pitchFamily="50" charset="-127"/>
                </a:rPr>
                <a:t> Hospitals and Doctors Trend</a:t>
              </a:r>
            </a:p>
            <a:p>
              <a:pPr indent="-228600" fontAlgn="base">
                <a:lnSpc>
                  <a:spcPct val="200000"/>
                </a:lnSpc>
                <a:spcBef>
                  <a:spcPct val="0"/>
                </a:spcBef>
                <a:spcAft>
                  <a:spcPct val="0"/>
                </a:spcAft>
                <a:buFont typeface="+mj-lt"/>
                <a:buAutoNum type="arabicPeriod"/>
              </a:pPr>
              <a:r>
                <a:rPr kumimoji="1" lang="en-US" altLang="ko-KR" sz="1500" dirty="0">
                  <a:solidFill>
                    <a:schemeClr val="tx1">
                      <a:lumMod val="75000"/>
                      <a:lumOff val="25000"/>
                    </a:schemeClr>
                  </a:solidFill>
                  <a:effectLst>
                    <a:outerShdw blurRad="50800" dist="50800" dir="5400000" algn="ctr" rotWithShape="0">
                      <a:srgbClr val="000000">
                        <a:alpha val="0"/>
                      </a:srgbClr>
                    </a:outerShdw>
                  </a:effectLst>
                  <a:latin typeface="+mj-lt"/>
                  <a:ea typeface="맑은 고딕" pitchFamily="50" charset="-127"/>
                  <a:cs typeface="굴림" pitchFamily="50" charset="-127"/>
                </a:rPr>
                <a:t> Healthcare Utilization</a:t>
              </a:r>
            </a:p>
          </p:txBody>
        </p:sp>
        <p:sp>
          <p:nvSpPr>
            <p:cNvPr id="11" name="Text Box 9"/>
            <p:cNvSpPr txBox="1">
              <a:spLocks noChangeArrowheads="1"/>
            </p:cNvSpPr>
            <p:nvPr/>
          </p:nvSpPr>
          <p:spPr bwMode="auto">
            <a:xfrm>
              <a:off x="5668465" y="5412418"/>
              <a:ext cx="2618005" cy="48936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marL="114300" marR="0" indent="-114300" fontAlgn="base">
                <a:lnSpc>
                  <a:spcPct val="200000"/>
                </a:lnSpc>
                <a:spcBef>
                  <a:spcPct val="0"/>
                </a:spcBef>
                <a:spcAft>
                  <a:spcPct val="0"/>
                </a:spcAft>
                <a:buClrTx/>
                <a:buSzTx/>
                <a:buFont typeface="+mj-lt"/>
                <a:buAutoNum type="arabicPeriod" startAt="5"/>
                <a:tabLst/>
              </a:pPr>
              <a:r>
                <a:rPr kumimoji="1" lang="en-US" altLang="ko-KR" sz="1500" dirty="0">
                  <a:solidFill>
                    <a:schemeClr val="tx1">
                      <a:lumMod val="75000"/>
                      <a:lumOff val="25000"/>
                    </a:schemeClr>
                  </a:solidFill>
                  <a:effectLst>
                    <a:outerShdw blurRad="50800" dist="50800" dir="5400000" algn="ctr" rotWithShape="0">
                      <a:srgbClr val="000000">
                        <a:alpha val="0"/>
                      </a:srgbClr>
                    </a:outerShdw>
                  </a:effectLst>
                  <a:latin typeface="+mj-lt"/>
                  <a:ea typeface="맑은 고딕" pitchFamily="50" charset="-127"/>
                  <a:cs typeface="굴림" pitchFamily="50" charset="-127"/>
                </a:rPr>
                <a:t>  Insurance Coverage</a:t>
              </a:r>
            </a:p>
          </p:txBody>
        </p:sp>
      </p:grpSp>
      <p:sp>
        <p:nvSpPr>
          <p:cNvPr id="14" name="Text Box 5"/>
          <p:cNvSpPr txBox="1">
            <a:spLocks noChangeArrowheads="1"/>
          </p:cNvSpPr>
          <p:nvPr/>
        </p:nvSpPr>
        <p:spPr bwMode="auto">
          <a:xfrm>
            <a:off x="827584" y="1196752"/>
            <a:ext cx="2592288" cy="95410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lvl="0" algn="ctr" fontAlgn="base">
              <a:spcBef>
                <a:spcPct val="0"/>
              </a:spcBef>
              <a:spcAft>
                <a:spcPct val="0"/>
              </a:spcAft>
            </a:pPr>
            <a:r>
              <a:rPr kumimoji="1" lang="en-US" altLang="ko-KR" sz="2800" b="1" dirty="0">
                <a:solidFill>
                  <a:schemeClr val="bg1"/>
                </a:solidFill>
                <a:effectLst>
                  <a:outerShdw blurRad="50800" dist="50800" dir="5400000" algn="ctr" rotWithShape="0">
                    <a:srgbClr val="000000">
                      <a:alpha val="0"/>
                    </a:srgbClr>
                  </a:outerShdw>
                </a:effectLst>
                <a:latin typeface="+mj-lt"/>
                <a:ea typeface="맑은 고딕" pitchFamily="50" charset="-127"/>
                <a:cs typeface="굴림" pitchFamily="50" charset="-127"/>
              </a:rPr>
              <a:t>Data Analysis Storytelling</a:t>
            </a:r>
          </a:p>
        </p:txBody>
      </p:sp>
    </p:spTree>
    <p:extLst>
      <p:ext uri="{BB962C8B-B14F-4D97-AF65-F5344CB8AC3E}">
        <p14:creationId xmlns:p14="http://schemas.microsoft.com/office/powerpoint/2010/main" val="10834950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dirty="0"/>
              <a:t>1. Patient Demographics</a:t>
            </a:r>
            <a:endParaRPr lang="ko-KR" altLang="en-US" dirty="0"/>
          </a:p>
        </p:txBody>
      </p:sp>
      <p:sp>
        <p:nvSpPr>
          <p:cNvPr id="37" name="내용 개체 틀 36"/>
          <p:cNvSpPr>
            <a:spLocks noGrp="1"/>
          </p:cNvSpPr>
          <p:nvPr>
            <p:ph idx="1"/>
          </p:nvPr>
        </p:nvSpPr>
        <p:spPr>
          <a:xfrm>
            <a:off x="395536" y="1268760"/>
            <a:ext cx="8352929" cy="4608512"/>
          </a:xfrm>
        </p:spPr>
        <p:txBody>
          <a:bodyPr/>
          <a:lstStyle/>
          <a:p>
            <a:pPr algn="ctr"/>
            <a:r>
              <a:rPr lang="en-GB" altLang="ko-KR" dirty="0"/>
              <a:t>Pie Chart showing the Distribution of Patients by Gender and a Table showing the percentage of patients with each blood type.</a:t>
            </a:r>
          </a:p>
          <a:p>
            <a:pPr algn="ctr"/>
            <a:endParaRPr lang="en-GB" altLang="ko-KR" dirty="0"/>
          </a:p>
        </p:txBody>
      </p:sp>
      <p:pic>
        <p:nvPicPr>
          <p:cNvPr id="4" name="Picture 3">
            <a:extLst>
              <a:ext uri="{FF2B5EF4-FFF2-40B4-BE49-F238E27FC236}">
                <a16:creationId xmlns:a16="http://schemas.microsoft.com/office/drawing/2014/main" id="{0EA5D75D-1ACC-2361-DF04-A3F389BDB199}"/>
              </a:ext>
            </a:extLst>
          </p:cNvPr>
          <p:cNvPicPr>
            <a:picLocks noChangeAspect="1"/>
          </p:cNvPicPr>
          <p:nvPr/>
        </p:nvPicPr>
        <p:blipFill>
          <a:blip r:embed="rId3"/>
          <a:stretch>
            <a:fillRect/>
          </a:stretch>
        </p:blipFill>
        <p:spPr>
          <a:xfrm>
            <a:off x="395535" y="2492896"/>
            <a:ext cx="4176465" cy="3168353"/>
          </a:xfrm>
          <a:prstGeom prst="rect">
            <a:avLst/>
          </a:prstGeom>
        </p:spPr>
      </p:pic>
      <p:pic>
        <p:nvPicPr>
          <p:cNvPr id="6" name="Picture 5">
            <a:extLst>
              <a:ext uri="{FF2B5EF4-FFF2-40B4-BE49-F238E27FC236}">
                <a16:creationId xmlns:a16="http://schemas.microsoft.com/office/drawing/2014/main" id="{98AE4423-3BAE-6A8C-ABF7-C9AB1814405D}"/>
              </a:ext>
            </a:extLst>
          </p:cNvPr>
          <p:cNvPicPr>
            <a:picLocks noChangeAspect="1"/>
          </p:cNvPicPr>
          <p:nvPr/>
        </p:nvPicPr>
        <p:blipFill>
          <a:blip r:embed="rId4"/>
          <a:stretch>
            <a:fillRect/>
          </a:stretch>
        </p:blipFill>
        <p:spPr>
          <a:xfrm>
            <a:off x="4572000" y="2564905"/>
            <a:ext cx="4010037" cy="3096344"/>
          </a:xfrm>
          <a:prstGeom prst="rect">
            <a:avLst/>
          </a:prstGeom>
        </p:spPr>
      </p:pic>
      <p:sp>
        <p:nvSpPr>
          <p:cNvPr id="8" name="내용 개체 틀 36">
            <a:extLst>
              <a:ext uri="{FF2B5EF4-FFF2-40B4-BE49-F238E27FC236}">
                <a16:creationId xmlns:a16="http://schemas.microsoft.com/office/drawing/2014/main" id="{C7DB9D2F-B3E3-5AD3-870B-97B4A1DC16AD}"/>
              </a:ext>
            </a:extLst>
          </p:cNvPr>
          <p:cNvSpPr txBox="1">
            <a:spLocks/>
          </p:cNvSpPr>
          <p:nvPr/>
        </p:nvSpPr>
        <p:spPr>
          <a:xfrm>
            <a:off x="395536" y="5986122"/>
            <a:ext cx="8186503" cy="611230"/>
          </a:xfrm>
          <a:prstGeom prst="rect">
            <a:avLst/>
          </a:prstGeom>
        </p:spPr>
        <p:txBody>
          <a:bodyPr vert="horz" lIns="91440" tIns="45720" rIns="91440" bIns="45720" rtlCol="0">
            <a:normAutofit/>
          </a:bodyPr>
          <a:lstStyle>
            <a:lvl1pPr marL="342900" indent="-342900" algn="l" defTabSz="914400" rtl="0" eaLnBrk="1" latinLnBrk="1" hangingPunct="1">
              <a:spcBef>
                <a:spcPct val="20000"/>
              </a:spcBef>
              <a:buFont typeface="Arial" pitchFamily="34" charset="0"/>
              <a:buNone/>
              <a:defRPr lang="ko-KR" altLang="en-US" sz="1600" i="1" kern="1200" baseline="0">
                <a:solidFill>
                  <a:schemeClr val="bg1">
                    <a:lumMod val="50000"/>
                  </a:schemeClr>
                </a:solidFill>
                <a:latin typeface="+mj-lt"/>
                <a:ea typeface="맑은 고딕" pitchFamily="50" charset="-127"/>
                <a:cs typeface="+mn-cs"/>
              </a:defRPr>
            </a:lvl1pPr>
            <a:lvl2pPr marL="742950" indent="-285750" algn="l" defTabSz="914400" rtl="0" eaLnBrk="1" latinLnBrk="1" hangingPunct="1">
              <a:spcBef>
                <a:spcPct val="20000"/>
              </a:spcBef>
              <a:buFont typeface="Arial" pitchFamily="34" charset="0"/>
              <a:buNone/>
              <a:defRPr lang="ko-KR" altLang="en-US" sz="1600" i="1" kern="1200" baseline="0">
                <a:solidFill>
                  <a:schemeClr val="bg1">
                    <a:lumMod val="50000"/>
                  </a:schemeClr>
                </a:solidFill>
                <a:latin typeface="+mj-lt"/>
                <a:ea typeface="맑은 고딕" pitchFamily="50" charset="-127"/>
                <a:cs typeface="+mn-cs"/>
              </a:defRPr>
            </a:lvl2pPr>
            <a:lvl3pPr marL="1143000" indent="-228600" algn="l" defTabSz="914400" rtl="0" eaLnBrk="1" latinLnBrk="1" hangingPunct="1">
              <a:spcBef>
                <a:spcPct val="20000"/>
              </a:spcBef>
              <a:buFont typeface="Arial" pitchFamily="34" charset="0"/>
              <a:buNone/>
              <a:defRPr lang="ko-KR" altLang="en-US" sz="1600" i="1" kern="1200" baseline="0">
                <a:solidFill>
                  <a:schemeClr val="bg1">
                    <a:lumMod val="50000"/>
                  </a:schemeClr>
                </a:solidFill>
                <a:latin typeface="+mj-lt"/>
                <a:ea typeface="맑은 고딕" pitchFamily="50" charset="-127"/>
                <a:cs typeface="+mn-cs"/>
              </a:defRPr>
            </a:lvl3pPr>
            <a:lvl4pPr marL="1600200" indent="-228600" algn="l" defTabSz="914400" rtl="0" eaLnBrk="1" latinLnBrk="1" hangingPunct="1">
              <a:spcBef>
                <a:spcPct val="20000"/>
              </a:spcBef>
              <a:buFont typeface="Arial" pitchFamily="34" charset="0"/>
              <a:buNone/>
              <a:defRPr lang="ko-KR" altLang="en-US" sz="1600" i="1" kern="1200" baseline="0">
                <a:solidFill>
                  <a:schemeClr val="bg1">
                    <a:lumMod val="50000"/>
                  </a:schemeClr>
                </a:solidFill>
                <a:latin typeface="+mj-lt"/>
                <a:ea typeface="맑은 고딕" pitchFamily="50" charset="-127"/>
                <a:cs typeface="+mn-cs"/>
              </a:defRPr>
            </a:lvl4pPr>
            <a:lvl5pPr marL="2057400" indent="-228600" algn="l" defTabSz="914400" rtl="0" eaLnBrk="1" latinLnBrk="1" hangingPunct="1">
              <a:spcBef>
                <a:spcPct val="20000"/>
              </a:spcBef>
              <a:buFont typeface="Arial" pitchFamily="34" charset="0"/>
              <a:buNone/>
              <a:defRPr lang="ko-KR" altLang="en-US" sz="1600" i="1" kern="1200" baseline="0">
                <a:solidFill>
                  <a:schemeClr val="bg1">
                    <a:lumMod val="50000"/>
                  </a:schemeClr>
                </a:solidFill>
                <a:latin typeface="+mj-lt"/>
                <a:ea typeface="맑은 고딕" pitchFamily="50" charset="-127"/>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altLang="ko-KR" dirty="0"/>
              <a:t>Interpretation: </a:t>
            </a:r>
            <a:r>
              <a:rPr lang="en-GB" altLang="ko-KR" dirty="0"/>
              <a:t>The female gender dominates in the dataset and AB- is the leading blood group in the dataset, followed by AB+.</a:t>
            </a:r>
            <a:r>
              <a:rPr lang="en-US" altLang="ko-KR" dirty="0"/>
              <a:t> </a:t>
            </a:r>
            <a:endParaRPr lang="en-GB" altLang="ko-KR" dirty="0"/>
          </a:p>
        </p:txBody>
      </p:sp>
    </p:spTree>
    <p:extLst>
      <p:ext uri="{BB962C8B-B14F-4D97-AF65-F5344CB8AC3E}">
        <p14:creationId xmlns:p14="http://schemas.microsoft.com/office/powerpoint/2010/main" val="24247677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GB" altLang="ko-KR" dirty="0"/>
              <a:t>2. Medical Conditions</a:t>
            </a:r>
            <a:endParaRPr lang="ko-KR" altLang="en-US" dirty="0"/>
          </a:p>
        </p:txBody>
      </p:sp>
      <p:sp>
        <p:nvSpPr>
          <p:cNvPr id="37" name="내용 개체 틀 36"/>
          <p:cNvSpPr>
            <a:spLocks noGrp="1"/>
          </p:cNvSpPr>
          <p:nvPr>
            <p:ph idx="1"/>
          </p:nvPr>
        </p:nvSpPr>
        <p:spPr>
          <a:xfrm>
            <a:off x="395536" y="1268760"/>
            <a:ext cx="8352929" cy="4608512"/>
          </a:xfrm>
        </p:spPr>
        <p:txBody>
          <a:bodyPr/>
          <a:lstStyle/>
          <a:p>
            <a:pPr algn="ctr"/>
            <a:r>
              <a:rPr lang="en-GB" altLang="ko-KR" dirty="0"/>
              <a:t>Bar graph to illustrate the prevalence of different medical conditions among the patients and a </a:t>
            </a:r>
            <a:r>
              <a:rPr lang="en-GB" altLang="ko-KR" dirty="0" err="1"/>
              <a:t>Treemap</a:t>
            </a:r>
            <a:r>
              <a:rPr lang="en-GB" altLang="ko-KR" dirty="0"/>
              <a:t> to show the frequency of each Medication at Admission</a:t>
            </a:r>
          </a:p>
        </p:txBody>
      </p:sp>
      <p:sp>
        <p:nvSpPr>
          <p:cNvPr id="8" name="내용 개체 틀 36">
            <a:extLst>
              <a:ext uri="{FF2B5EF4-FFF2-40B4-BE49-F238E27FC236}">
                <a16:creationId xmlns:a16="http://schemas.microsoft.com/office/drawing/2014/main" id="{C7DB9D2F-B3E3-5AD3-870B-97B4A1DC16AD}"/>
              </a:ext>
            </a:extLst>
          </p:cNvPr>
          <p:cNvSpPr txBox="1">
            <a:spLocks/>
          </p:cNvSpPr>
          <p:nvPr/>
        </p:nvSpPr>
        <p:spPr>
          <a:xfrm>
            <a:off x="395536" y="5986122"/>
            <a:ext cx="8186503" cy="611230"/>
          </a:xfrm>
          <a:prstGeom prst="rect">
            <a:avLst/>
          </a:prstGeom>
        </p:spPr>
        <p:txBody>
          <a:bodyPr vert="horz" lIns="91440" tIns="45720" rIns="91440" bIns="45720" rtlCol="0">
            <a:normAutofit/>
          </a:bodyPr>
          <a:lstStyle>
            <a:lvl1pPr marL="342900" indent="-342900" algn="l" defTabSz="914400" rtl="0" eaLnBrk="1" latinLnBrk="1" hangingPunct="1">
              <a:spcBef>
                <a:spcPct val="20000"/>
              </a:spcBef>
              <a:buFont typeface="Arial" pitchFamily="34" charset="0"/>
              <a:buNone/>
              <a:defRPr lang="ko-KR" altLang="en-US" sz="1600" i="1" kern="1200" baseline="0">
                <a:solidFill>
                  <a:schemeClr val="bg1">
                    <a:lumMod val="50000"/>
                  </a:schemeClr>
                </a:solidFill>
                <a:latin typeface="+mj-lt"/>
                <a:ea typeface="맑은 고딕" pitchFamily="50" charset="-127"/>
                <a:cs typeface="+mn-cs"/>
              </a:defRPr>
            </a:lvl1pPr>
            <a:lvl2pPr marL="742950" indent="-285750" algn="l" defTabSz="914400" rtl="0" eaLnBrk="1" latinLnBrk="1" hangingPunct="1">
              <a:spcBef>
                <a:spcPct val="20000"/>
              </a:spcBef>
              <a:buFont typeface="Arial" pitchFamily="34" charset="0"/>
              <a:buNone/>
              <a:defRPr lang="ko-KR" altLang="en-US" sz="1600" i="1" kern="1200" baseline="0">
                <a:solidFill>
                  <a:schemeClr val="bg1">
                    <a:lumMod val="50000"/>
                  </a:schemeClr>
                </a:solidFill>
                <a:latin typeface="+mj-lt"/>
                <a:ea typeface="맑은 고딕" pitchFamily="50" charset="-127"/>
                <a:cs typeface="+mn-cs"/>
              </a:defRPr>
            </a:lvl2pPr>
            <a:lvl3pPr marL="1143000" indent="-228600" algn="l" defTabSz="914400" rtl="0" eaLnBrk="1" latinLnBrk="1" hangingPunct="1">
              <a:spcBef>
                <a:spcPct val="20000"/>
              </a:spcBef>
              <a:buFont typeface="Arial" pitchFamily="34" charset="0"/>
              <a:buNone/>
              <a:defRPr lang="ko-KR" altLang="en-US" sz="1600" i="1" kern="1200" baseline="0">
                <a:solidFill>
                  <a:schemeClr val="bg1">
                    <a:lumMod val="50000"/>
                  </a:schemeClr>
                </a:solidFill>
                <a:latin typeface="+mj-lt"/>
                <a:ea typeface="맑은 고딕" pitchFamily="50" charset="-127"/>
                <a:cs typeface="+mn-cs"/>
              </a:defRPr>
            </a:lvl3pPr>
            <a:lvl4pPr marL="1600200" indent="-228600" algn="l" defTabSz="914400" rtl="0" eaLnBrk="1" latinLnBrk="1" hangingPunct="1">
              <a:spcBef>
                <a:spcPct val="20000"/>
              </a:spcBef>
              <a:buFont typeface="Arial" pitchFamily="34" charset="0"/>
              <a:buNone/>
              <a:defRPr lang="ko-KR" altLang="en-US" sz="1600" i="1" kern="1200" baseline="0">
                <a:solidFill>
                  <a:schemeClr val="bg1">
                    <a:lumMod val="50000"/>
                  </a:schemeClr>
                </a:solidFill>
                <a:latin typeface="+mj-lt"/>
                <a:ea typeface="맑은 고딕" pitchFamily="50" charset="-127"/>
                <a:cs typeface="+mn-cs"/>
              </a:defRPr>
            </a:lvl4pPr>
            <a:lvl5pPr marL="2057400" indent="-228600" algn="l" defTabSz="914400" rtl="0" eaLnBrk="1" latinLnBrk="1" hangingPunct="1">
              <a:spcBef>
                <a:spcPct val="20000"/>
              </a:spcBef>
              <a:buFont typeface="Arial" pitchFamily="34" charset="0"/>
              <a:buNone/>
              <a:defRPr lang="ko-KR" altLang="en-US" sz="1600" i="1" kern="1200" baseline="0">
                <a:solidFill>
                  <a:schemeClr val="bg1">
                    <a:lumMod val="50000"/>
                  </a:schemeClr>
                </a:solidFill>
                <a:latin typeface="+mj-lt"/>
                <a:ea typeface="맑은 고딕" pitchFamily="50" charset="-127"/>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altLang="ko-KR" dirty="0"/>
              <a:t>Interpretation: </a:t>
            </a:r>
            <a:r>
              <a:rPr lang="en-GB" altLang="ko-KR" dirty="0"/>
              <a:t>Asthma and Cancer are the top two primary medical condition and Penicillin is the most prescribed drugs at Admission followed by Lipitor.</a:t>
            </a:r>
          </a:p>
        </p:txBody>
      </p:sp>
      <p:pic>
        <p:nvPicPr>
          <p:cNvPr id="5" name="Picture 4">
            <a:extLst>
              <a:ext uri="{FF2B5EF4-FFF2-40B4-BE49-F238E27FC236}">
                <a16:creationId xmlns:a16="http://schemas.microsoft.com/office/drawing/2014/main" id="{17A258EE-B542-361B-7880-0C5B34F6D048}"/>
              </a:ext>
            </a:extLst>
          </p:cNvPr>
          <p:cNvPicPr>
            <a:picLocks noChangeAspect="1"/>
          </p:cNvPicPr>
          <p:nvPr/>
        </p:nvPicPr>
        <p:blipFill>
          <a:blip r:embed="rId3"/>
          <a:stretch>
            <a:fillRect/>
          </a:stretch>
        </p:blipFill>
        <p:spPr>
          <a:xfrm>
            <a:off x="561963" y="2542255"/>
            <a:ext cx="4314712" cy="3096344"/>
          </a:xfrm>
          <a:prstGeom prst="rect">
            <a:avLst/>
          </a:prstGeom>
        </p:spPr>
      </p:pic>
      <p:pic>
        <p:nvPicPr>
          <p:cNvPr id="9" name="Picture 8">
            <a:extLst>
              <a:ext uri="{FF2B5EF4-FFF2-40B4-BE49-F238E27FC236}">
                <a16:creationId xmlns:a16="http://schemas.microsoft.com/office/drawing/2014/main" id="{C8331BCF-F084-F00D-1A7A-91402A6BD43A}"/>
              </a:ext>
            </a:extLst>
          </p:cNvPr>
          <p:cNvPicPr>
            <a:picLocks noChangeAspect="1"/>
          </p:cNvPicPr>
          <p:nvPr/>
        </p:nvPicPr>
        <p:blipFill>
          <a:blip r:embed="rId4"/>
          <a:stretch>
            <a:fillRect/>
          </a:stretch>
        </p:blipFill>
        <p:spPr>
          <a:xfrm>
            <a:off x="4708338" y="2542255"/>
            <a:ext cx="3873699" cy="3096344"/>
          </a:xfrm>
          <a:prstGeom prst="rect">
            <a:avLst/>
          </a:prstGeom>
        </p:spPr>
      </p:pic>
    </p:spTree>
    <p:extLst>
      <p:ext uri="{BB962C8B-B14F-4D97-AF65-F5344CB8AC3E}">
        <p14:creationId xmlns:p14="http://schemas.microsoft.com/office/powerpoint/2010/main" val="22509269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GB" altLang="ko-KR" dirty="0"/>
              <a:t>3. Hospitals and Doctors Trend</a:t>
            </a:r>
            <a:endParaRPr lang="ko-KR" altLang="en-US" dirty="0"/>
          </a:p>
        </p:txBody>
      </p:sp>
      <p:sp>
        <p:nvSpPr>
          <p:cNvPr id="37" name="내용 개체 틀 36"/>
          <p:cNvSpPr>
            <a:spLocks noGrp="1"/>
          </p:cNvSpPr>
          <p:nvPr>
            <p:ph idx="1"/>
          </p:nvPr>
        </p:nvSpPr>
        <p:spPr>
          <a:xfrm>
            <a:off x="395536" y="1268760"/>
            <a:ext cx="8352929" cy="4608512"/>
          </a:xfrm>
        </p:spPr>
        <p:txBody>
          <a:bodyPr/>
          <a:lstStyle/>
          <a:p>
            <a:pPr algn="ctr"/>
            <a:r>
              <a:rPr lang="en-GB" altLang="ko-KR" dirty="0"/>
              <a:t>Donut Chart to illustrate most visited Hospitals and a Bar Graph to show top visited Doctors.</a:t>
            </a:r>
          </a:p>
        </p:txBody>
      </p:sp>
      <p:sp>
        <p:nvSpPr>
          <p:cNvPr id="8" name="내용 개체 틀 36">
            <a:extLst>
              <a:ext uri="{FF2B5EF4-FFF2-40B4-BE49-F238E27FC236}">
                <a16:creationId xmlns:a16="http://schemas.microsoft.com/office/drawing/2014/main" id="{C7DB9D2F-B3E3-5AD3-870B-97B4A1DC16AD}"/>
              </a:ext>
            </a:extLst>
          </p:cNvPr>
          <p:cNvSpPr txBox="1">
            <a:spLocks/>
          </p:cNvSpPr>
          <p:nvPr/>
        </p:nvSpPr>
        <p:spPr>
          <a:xfrm>
            <a:off x="395536" y="5986122"/>
            <a:ext cx="8186503" cy="611230"/>
          </a:xfrm>
          <a:prstGeom prst="rect">
            <a:avLst/>
          </a:prstGeom>
        </p:spPr>
        <p:txBody>
          <a:bodyPr vert="horz" lIns="91440" tIns="45720" rIns="91440" bIns="45720" rtlCol="0">
            <a:normAutofit/>
          </a:bodyPr>
          <a:lstStyle>
            <a:lvl1pPr marL="342900" indent="-342900" algn="l" defTabSz="914400" rtl="0" eaLnBrk="1" latinLnBrk="1" hangingPunct="1">
              <a:spcBef>
                <a:spcPct val="20000"/>
              </a:spcBef>
              <a:buFont typeface="Arial" pitchFamily="34" charset="0"/>
              <a:buNone/>
              <a:defRPr lang="ko-KR" altLang="en-US" sz="1600" i="1" kern="1200" baseline="0">
                <a:solidFill>
                  <a:schemeClr val="bg1">
                    <a:lumMod val="50000"/>
                  </a:schemeClr>
                </a:solidFill>
                <a:latin typeface="+mj-lt"/>
                <a:ea typeface="맑은 고딕" pitchFamily="50" charset="-127"/>
                <a:cs typeface="+mn-cs"/>
              </a:defRPr>
            </a:lvl1pPr>
            <a:lvl2pPr marL="742950" indent="-285750" algn="l" defTabSz="914400" rtl="0" eaLnBrk="1" latinLnBrk="1" hangingPunct="1">
              <a:spcBef>
                <a:spcPct val="20000"/>
              </a:spcBef>
              <a:buFont typeface="Arial" pitchFamily="34" charset="0"/>
              <a:buNone/>
              <a:defRPr lang="ko-KR" altLang="en-US" sz="1600" i="1" kern="1200" baseline="0">
                <a:solidFill>
                  <a:schemeClr val="bg1">
                    <a:lumMod val="50000"/>
                  </a:schemeClr>
                </a:solidFill>
                <a:latin typeface="+mj-lt"/>
                <a:ea typeface="맑은 고딕" pitchFamily="50" charset="-127"/>
                <a:cs typeface="+mn-cs"/>
              </a:defRPr>
            </a:lvl2pPr>
            <a:lvl3pPr marL="1143000" indent="-228600" algn="l" defTabSz="914400" rtl="0" eaLnBrk="1" latinLnBrk="1" hangingPunct="1">
              <a:spcBef>
                <a:spcPct val="20000"/>
              </a:spcBef>
              <a:buFont typeface="Arial" pitchFamily="34" charset="0"/>
              <a:buNone/>
              <a:defRPr lang="ko-KR" altLang="en-US" sz="1600" i="1" kern="1200" baseline="0">
                <a:solidFill>
                  <a:schemeClr val="bg1">
                    <a:lumMod val="50000"/>
                  </a:schemeClr>
                </a:solidFill>
                <a:latin typeface="+mj-lt"/>
                <a:ea typeface="맑은 고딕" pitchFamily="50" charset="-127"/>
                <a:cs typeface="+mn-cs"/>
              </a:defRPr>
            </a:lvl3pPr>
            <a:lvl4pPr marL="1600200" indent="-228600" algn="l" defTabSz="914400" rtl="0" eaLnBrk="1" latinLnBrk="1" hangingPunct="1">
              <a:spcBef>
                <a:spcPct val="20000"/>
              </a:spcBef>
              <a:buFont typeface="Arial" pitchFamily="34" charset="0"/>
              <a:buNone/>
              <a:defRPr lang="ko-KR" altLang="en-US" sz="1600" i="1" kern="1200" baseline="0">
                <a:solidFill>
                  <a:schemeClr val="bg1">
                    <a:lumMod val="50000"/>
                  </a:schemeClr>
                </a:solidFill>
                <a:latin typeface="+mj-lt"/>
                <a:ea typeface="맑은 고딕" pitchFamily="50" charset="-127"/>
                <a:cs typeface="+mn-cs"/>
              </a:defRPr>
            </a:lvl4pPr>
            <a:lvl5pPr marL="2057400" indent="-228600" algn="l" defTabSz="914400" rtl="0" eaLnBrk="1" latinLnBrk="1" hangingPunct="1">
              <a:spcBef>
                <a:spcPct val="20000"/>
              </a:spcBef>
              <a:buFont typeface="Arial" pitchFamily="34" charset="0"/>
              <a:buNone/>
              <a:defRPr lang="ko-KR" altLang="en-US" sz="1600" i="1" kern="1200" baseline="0">
                <a:solidFill>
                  <a:schemeClr val="bg1">
                    <a:lumMod val="50000"/>
                  </a:schemeClr>
                </a:solidFill>
                <a:latin typeface="+mj-lt"/>
                <a:ea typeface="맑은 고딕" pitchFamily="50" charset="-127"/>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altLang="ko-KR" dirty="0"/>
              <a:t>Interpretation: </a:t>
            </a:r>
            <a:r>
              <a:rPr lang="en-GB" altLang="ko-KR" dirty="0"/>
              <a:t>Smith PLC is the most visited hospital and Micheal Johnson is the most popular doctor.</a:t>
            </a:r>
          </a:p>
        </p:txBody>
      </p:sp>
      <p:pic>
        <p:nvPicPr>
          <p:cNvPr id="4" name="Picture 3">
            <a:extLst>
              <a:ext uri="{FF2B5EF4-FFF2-40B4-BE49-F238E27FC236}">
                <a16:creationId xmlns:a16="http://schemas.microsoft.com/office/drawing/2014/main" id="{18801493-8B4F-7CB0-A482-9C7B8E8B3AF5}"/>
              </a:ext>
            </a:extLst>
          </p:cNvPr>
          <p:cNvPicPr>
            <a:picLocks noChangeAspect="1"/>
          </p:cNvPicPr>
          <p:nvPr/>
        </p:nvPicPr>
        <p:blipFill>
          <a:blip r:embed="rId3"/>
          <a:stretch>
            <a:fillRect/>
          </a:stretch>
        </p:blipFill>
        <p:spPr>
          <a:xfrm>
            <a:off x="491489" y="2603143"/>
            <a:ext cx="4216849" cy="3035456"/>
          </a:xfrm>
          <a:prstGeom prst="rect">
            <a:avLst/>
          </a:prstGeom>
        </p:spPr>
      </p:pic>
      <p:pic>
        <p:nvPicPr>
          <p:cNvPr id="7" name="Picture 6">
            <a:extLst>
              <a:ext uri="{FF2B5EF4-FFF2-40B4-BE49-F238E27FC236}">
                <a16:creationId xmlns:a16="http://schemas.microsoft.com/office/drawing/2014/main" id="{0A0A4C23-1533-E8A4-9CC3-10D9CB31EEC7}"/>
              </a:ext>
            </a:extLst>
          </p:cNvPr>
          <p:cNvPicPr>
            <a:picLocks noChangeAspect="1"/>
          </p:cNvPicPr>
          <p:nvPr/>
        </p:nvPicPr>
        <p:blipFill>
          <a:blip r:embed="rId4"/>
          <a:stretch>
            <a:fillRect/>
          </a:stretch>
        </p:blipFill>
        <p:spPr>
          <a:xfrm>
            <a:off x="4572000" y="2603142"/>
            <a:ext cx="4176465" cy="3035457"/>
          </a:xfrm>
          <a:prstGeom prst="rect">
            <a:avLst/>
          </a:prstGeom>
        </p:spPr>
      </p:pic>
    </p:spTree>
    <p:extLst>
      <p:ext uri="{BB962C8B-B14F-4D97-AF65-F5344CB8AC3E}">
        <p14:creationId xmlns:p14="http://schemas.microsoft.com/office/powerpoint/2010/main" val="19507825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dirty="0"/>
              <a:t>4. Healthcare Utilization </a:t>
            </a:r>
            <a:endParaRPr lang="ko-KR" altLang="en-US" dirty="0"/>
          </a:p>
        </p:txBody>
      </p:sp>
      <p:sp>
        <p:nvSpPr>
          <p:cNvPr id="37" name="내용 개체 틀 36"/>
          <p:cNvSpPr>
            <a:spLocks noGrp="1"/>
          </p:cNvSpPr>
          <p:nvPr>
            <p:ph idx="1"/>
          </p:nvPr>
        </p:nvSpPr>
        <p:spPr>
          <a:xfrm>
            <a:off x="395536" y="1268760"/>
            <a:ext cx="8352929" cy="4608512"/>
          </a:xfrm>
        </p:spPr>
        <p:txBody>
          <a:bodyPr/>
          <a:lstStyle/>
          <a:p>
            <a:pPr algn="ctr"/>
            <a:r>
              <a:rPr lang="en-GB" altLang="ko-KR" dirty="0"/>
              <a:t>Pie Chart to illustrate most used rooms and a Bar Graph to show average length of hospital stay for patients with different medical conditions.</a:t>
            </a:r>
          </a:p>
        </p:txBody>
      </p:sp>
      <p:sp>
        <p:nvSpPr>
          <p:cNvPr id="8" name="내용 개체 틀 36">
            <a:extLst>
              <a:ext uri="{FF2B5EF4-FFF2-40B4-BE49-F238E27FC236}">
                <a16:creationId xmlns:a16="http://schemas.microsoft.com/office/drawing/2014/main" id="{C7DB9D2F-B3E3-5AD3-870B-97B4A1DC16AD}"/>
              </a:ext>
            </a:extLst>
          </p:cNvPr>
          <p:cNvSpPr txBox="1">
            <a:spLocks/>
          </p:cNvSpPr>
          <p:nvPr/>
        </p:nvSpPr>
        <p:spPr>
          <a:xfrm>
            <a:off x="395536" y="5986122"/>
            <a:ext cx="8186503" cy="611230"/>
          </a:xfrm>
          <a:prstGeom prst="rect">
            <a:avLst/>
          </a:prstGeom>
        </p:spPr>
        <p:txBody>
          <a:bodyPr vert="horz" lIns="91440" tIns="45720" rIns="91440" bIns="45720" rtlCol="0">
            <a:normAutofit/>
          </a:bodyPr>
          <a:lstStyle>
            <a:lvl1pPr marL="342900" indent="-342900" algn="l" defTabSz="914400" rtl="0" eaLnBrk="1" latinLnBrk="1" hangingPunct="1">
              <a:spcBef>
                <a:spcPct val="20000"/>
              </a:spcBef>
              <a:buFont typeface="Arial" pitchFamily="34" charset="0"/>
              <a:buNone/>
              <a:defRPr lang="ko-KR" altLang="en-US" sz="1600" i="1" kern="1200" baseline="0">
                <a:solidFill>
                  <a:schemeClr val="bg1">
                    <a:lumMod val="50000"/>
                  </a:schemeClr>
                </a:solidFill>
                <a:latin typeface="+mj-lt"/>
                <a:ea typeface="맑은 고딕" pitchFamily="50" charset="-127"/>
                <a:cs typeface="+mn-cs"/>
              </a:defRPr>
            </a:lvl1pPr>
            <a:lvl2pPr marL="742950" indent="-285750" algn="l" defTabSz="914400" rtl="0" eaLnBrk="1" latinLnBrk="1" hangingPunct="1">
              <a:spcBef>
                <a:spcPct val="20000"/>
              </a:spcBef>
              <a:buFont typeface="Arial" pitchFamily="34" charset="0"/>
              <a:buNone/>
              <a:defRPr lang="ko-KR" altLang="en-US" sz="1600" i="1" kern="1200" baseline="0">
                <a:solidFill>
                  <a:schemeClr val="bg1">
                    <a:lumMod val="50000"/>
                  </a:schemeClr>
                </a:solidFill>
                <a:latin typeface="+mj-lt"/>
                <a:ea typeface="맑은 고딕" pitchFamily="50" charset="-127"/>
                <a:cs typeface="+mn-cs"/>
              </a:defRPr>
            </a:lvl2pPr>
            <a:lvl3pPr marL="1143000" indent="-228600" algn="l" defTabSz="914400" rtl="0" eaLnBrk="1" latinLnBrk="1" hangingPunct="1">
              <a:spcBef>
                <a:spcPct val="20000"/>
              </a:spcBef>
              <a:buFont typeface="Arial" pitchFamily="34" charset="0"/>
              <a:buNone/>
              <a:defRPr lang="ko-KR" altLang="en-US" sz="1600" i="1" kern="1200" baseline="0">
                <a:solidFill>
                  <a:schemeClr val="bg1">
                    <a:lumMod val="50000"/>
                  </a:schemeClr>
                </a:solidFill>
                <a:latin typeface="+mj-lt"/>
                <a:ea typeface="맑은 고딕" pitchFamily="50" charset="-127"/>
                <a:cs typeface="+mn-cs"/>
              </a:defRPr>
            </a:lvl3pPr>
            <a:lvl4pPr marL="1600200" indent="-228600" algn="l" defTabSz="914400" rtl="0" eaLnBrk="1" latinLnBrk="1" hangingPunct="1">
              <a:spcBef>
                <a:spcPct val="20000"/>
              </a:spcBef>
              <a:buFont typeface="Arial" pitchFamily="34" charset="0"/>
              <a:buNone/>
              <a:defRPr lang="ko-KR" altLang="en-US" sz="1600" i="1" kern="1200" baseline="0">
                <a:solidFill>
                  <a:schemeClr val="bg1">
                    <a:lumMod val="50000"/>
                  </a:schemeClr>
                </a:solidFill>
                <a:latin typeface="+mj-lt"/>
                <a:ea typeface="맑은 고딕" pitchFamily="50" charset="-127"/>
                <a:cs typeface="+mn-cs"/>
              </a:defRPr>
            </a:lvl4pPr>
            <a:lvl5pPr marL="2057400" indent="-228600" algn="l" defTabSz="914400" rtl="0" eaLnBrk="1" latinLnBrk="1" hangingPunct="1">
              <a:spcBef>
                <a:spcPct val="20000"/>
              </a:spcBef>
              <a:buFont typeface="Arial" pitchFamily="34" charset="0"/>
              <a:buNone/>
              <a:defRPr lang="ko-KR" altLang="en-US" sz="1600" i="1" kern="1200" baseline="0">
                <a:solidFill>
                  <a:schemeClr val="bg1">
                    <a:lumMod val="50000"/>
                  </a:schemeClr>
                </a:solidFill>
                <a:latin typeface="+mj-lt"/>
                <a:ea typeface="맑은 고딕" pitchFamily="50" charset="-127"/>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altLang="ko-KR" dirty="0"/>
              <a:t>Interpretation: </a:t>
            </a:r>
            <a:r>
              <a:rPr lang="en-GB" altLang="ko-KR" dirty="0"/>
              <a:t>The most used room is Room Number 358 and Patient with Cancer stays longer than other.</a:t>
            </a:r>
          </a:p>
        </p:txBody>
      </p:sp>
      <p:pic>
        <p:nvPicPr>
          <p:cNvPr id="9" name="Picture 8">
            <a:extLst>
              <a:ext uri="{FF2B5EF4-FFF2-40B4-BE49-F238E27FC236}">
                <a16:creationId xmlns:a16="http://schemas.microsoft.com/office/drawing/2014/main" id="{690B1C64-2B81-06E3-4A00-E280E8F38223}"/>
              </a:ext>
            </a:extLst>
          </p:cNvPr>
          <p:cNvPicPr>
            <a:picLocks noChangeAspect="1"/>
          </p:cNvPicPr>
          <p:nvPr/>
        </p:nvPicPr>
        <p:blipFill>
          <a:blip r:embed="rId3"/>
          <a:stretch>
            <a:fillRect/>
          </a:stretch>
        </p:blipFill>
        <p:spPr>
          <a:xfrm>
            <a:off x="539552" y="2287070"/>
            <a:ext cx="4176464" cy="3302170"/>
          </a:xfrm>
          <a:prstGeom prst="rect">
            <a:avLst/>
          </a:prstGeom>
        </p:spPr>
      </p:pic>
      <p:pic>
        <p:nvPicPr>
          <p:cNvPr id="11" name="Picture 10">
            <a:extLst>
              <a:ext uri="{FF2B5EF4-FFF2-40B4-BE49-F238E27FC236}">
                <a16:creationId xmlns:a16="http://schemas.microsoft.com/office/drawing/2014/main" id="{0385BF10-1A7B-D03C-4211-A59E95BFB786}"/>
              </a:ext>
            </a:extLst>
          </p:cNvPr>
          <p:cNvPicPr>
            <a:picLocks noChangeAspect="1"/>
          </p:cNvPicPr>
          <p:nvPr/>
        </p:nvPicPr>
        <p:blipFill>
          <a:blip r:embed="rId4"/>
          <a:stretch>
            <a:fillRect/>
          </a:stretch>
        </p:blipFill>
        <p:spPr>
          <a:xfrm>
            <a:off x="4716016" y="2287069"/>
            <a:ext cx="3888432" cy="3302170"/>
          </a:xfrm>
          <a:prstGeom prst="rect">
            <a:avLst/>
          </a:prstGeom>
        </p:spPr>
      </p:pic>
    </p:spTree>
    <p:extLst>
      <p:ext uri="{BB962C8B-B14F-4D97-AF65-F5344CB8AC3E}">
        <p14:creationId xmlns:p14="http://schemas.microsoft.com/office/powerpoint/2010/main" val="2227298059"/>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사용자 지정 1">
      <a:majorFont>
        <a:latin typeface="Calibri"/>
        <a:ea typeface="맑은 고딕"/>
        <a:cs typeface=""/>
      </a:majorFont>
      <a:minorFont>
        <a:latin typeface="Calibri Light"/>
        <a:ea typeface="맑은 고딕"/>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11096</TotalTime>
  <Words>1072</Words>
  <Application>Microsoft Office PowerPoint</Application>
  <PresentationFormat>On-screen Show (4:3)</PresentationFormat>
  <Paragraphs>72</Paragraphs>
  <Slides>15</Slides>
  <Notes>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Arial</vt:lpstr>
      <vt:lpstr>맑은 고딕</vt:lpstr>
      <vt:lpstr>굴림체</vt:lpstr>
      <vt:lpstr>Calibri Light</vt:lpstr>
      <vt:lpstr>Office 테마</vt:lpstr>
      <vt:lpstr>Healthcare Data Analysis: Uncovering Insights from Patient Records  Submitted by: Gurpreet  Singh (ID: 0283945) Bhavinkumar J Patel (ID:0285763) Md Sahid Parvez (ID:0276904) Randeep Kaur (ID: 0283916)  Presented by: Group Winter  Course: Data Visualization  Submitted to: Dr. Shervin Espahbod </vt:lpstr>
      <vt:lpstr>PowerPoint Presentation</vt:lpstr>
      <vt:lpstr>Introduction</vt:lpstr>
      <vt:lpstr>Data Description</vt:lpstr>
      <vt:lpstr>PowerPoint Presentation</vt:lpstr>
      <vt:lpstr>1. Patient Demographics</vt:lpstr>
      <vt:lpstr>2. Medical Conditions</vt:lpstr>
      <vt:lpstr>3. Hospitals and Doctors Trend</vt:lpstr>
      <vt:lpstr>4. Healthcare Utilization </vt:lpstr>
      <vt:lpstr>5. Insurance Coverage </vt:lpstr>
      <vt:lpstr>Dashboard</vt:lpstr>
      <vt:lpstr>Dashboard Description</vt:lpstr>
      <vt:lpstr>Conclusion</vt:lpstr>
      <vt:lpstr>References</vt:lpstr>
      <vt:lpstr>THANK YOU</vt:lpstr>
    </vt:vector>
  </TitlesOfParts>
  <Manager>Slide Members</Manager>
  <Company>YESFORM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Members</dc:title>
  <dc:subject>Powerpoint Templates , Diagram, Chart, Google slides, Keynote</dc:subject>
  <dc:creator>Slide Members by HS.SEO</dc:creator>
  <cp:keywords>SlideMembers, ppt, PPT Templates, Presentation, Diagram, Chart, Yesform, Google slides, Keynote, Free Slides</cp:keywords>
  <dc:description>The copyright of this document is at Slide Members. Unauthorized copying may result in legal sanctions.</dc:description>
  <cp:lastModifiedBy>Md Sahid Parvez</cp:lastModifiedBy>
  <cp:revision>16</cp:revision>
  <dcterms:created xsi:type="dcterms:W3CDTF">2010-02-01T08:03:16Z</dcterms:created>
  <dcterms:modified xsi:type="dcterms:W3CDTF">2024-04-22T00:31:36Z</dcterms:modified>
  <cp:category>www.slidemembers.com</cp:category>
</cp:coreProperties>
</file>